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6" r:id="rId10"/>
    <p:sldId id="297" r:id="rId11"/>
    <p:sldId id="303" r:id="rId12"/>
    <p:sldId id="302" r:id="rId13"/>
    <p:sldId id="264" r:id="rId14"/>
    <p:sldId id="263" r:id="rId15"/>
    <p:sldId id="265" r:id="rId16"/>
    <p:sldId id="266" r:id="rId17"/>
    <p:sldId id="267" r:id="rId18"/>
    <p:sldId id="294" r:id="rId19"/>
    <p:sldId id="299" r:id="rId20"/>
    <p:sldId id="300" r:id="rId21"/>
    <p:sldId id="3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NXDN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FUTURE IS </a:t>
            </a:r>
            <a:r>
              <a:rPr lang="en-US" sz="2400" b="1" i="1" dirty="0" smtClean="0"/>
              <a:t>NOW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342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561703"/>
            <a:ext cx="407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ADVANCED Models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10343" y="1423852"/>
            <a:ext cx="228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F4400 DS/DT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7223" y="1881052"/>
            <a:ext cx="13846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F6400D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85510" y="2181497"/>
            <a:ext cx="2926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1024 Memory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LCD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GPS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Bluetooth Audio/Data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USB Micro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32 GB </a:t>
            </a:r>
            <a:r>
              <a:rPr lang="en-US" dirty="0" err="1" smtClean="0"/>
              <a:t>sdRAM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 Char Messaging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5264"/>
          <a:stretch/>
        </p:blipFill>
        <p:spPr>
          <a:xfrm>
            <a:off x="8174083" y="2416630"/>
            <a:ext cx="3530237" cy="2442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1" y="1881052"/>
            <a:ext cx="3203666" cy="3203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5738" y="5084718"/>
            <a:ext cx="195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5-2-1 Watts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54589" y="5053261"/>
            <a:ext cx="231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45-25-5 Watts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017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NXDN Programming &amp; features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8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963" r="15324"/>
          <a:stretch/>
        </p:blipFill>
        <p:spPr>
          <a:xfrm>
            <a:off x="117565" y="0"/>
            <a:ext cx="8464732" cy="4999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1120" y="404949"/>
            <a:ext cx="2612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WXMsg </a:t>
            </a:r>
            <a:r>
              <a:rPr lang="en-US" sz="3200" dirty="0" smtClean="0"/>
              <a:t>for </a:t>
            </a:r>
            <a:r>
              <a:rPr lang="en-US" sz="3200" b="1" dirty="0" smtClean="0"/>
              <a:t>NXDN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10896" y="1685109"/>
            <a:ext cx="2913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Real-time Text Messaging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Station List of all Voice and Data Stations Heard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Colorized Weather Warning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Capture GPS Coordinates for Tactical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NTS Message Form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61120" y="4349931"/>
            <a:ext cx="2886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Download from NI4CE.org Digital Webpage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898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15" t="3662" r="8903" b="42766"/>
          <a:stretch/>
        </p:blipFill>
        <p:spPr>
          <a:xfrm>
            <a:off x="431074" y="1031965"/>
            <a:ext cx="11469189" cy="4859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300446"/>
            <a:ext cx="1146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Memory Channel </a:t>
            </a:r>
            <a:r>
              <a:rPr lang="en-US" sz="2800" dirty="0" smtClean="0">
                <a:sym typeface="Wingdings" panose="05000000000000000000" pitchFamily="2" charset="2"/>
              </a:rPr>
              <a:t> ZONE Operation To Set ZONE 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91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16" t="3482" r="35409" b="32768"/>
          <a:stretch/>
        </p:blipFill>
        <p:spPr>
          <a:xfrm>
            <a:off x="-1" y="-1"/>
            <a:ext cx="7550331" cy="6112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3" y="274320"/>
            <a:ext cx="346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SCAN </a:t>
            </a:r>
            <a:r>
              <a:rPr lang="en-US" sz="2800" dirty="0" smtClean="0">
                <a:sym typeface="Wingdings" panose="05000000000000000000" pitchFamily="2" charset="2"/>
              </a:rPr>
              <a:t> Vote Setting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68343" y="1240972"/>
            <a:ext cx="322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FAST VOTE = -90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VOTE (L2)   = -110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Re-VOYE     = -114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FAST VOTE    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Re-VOTE        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DOUBLING &amp; TRIPLING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616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74" t="4732" r="9063" b="32946"/>
          <a:stretch/>
        </p:blipFill>
        <p:spPr>
          <a:xfrm>
            <a:off x="-1" y="0"/>
            <a:ext cx="8266469" cy="4908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5777" y="551329"/>
            <a:ext cx="321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LOCKOUT</a:t>
            </a:r>
            <a:r>
              <a:rPr lang="en-US" sz="2800" dirty="0" smtClean="0"/>
              <a:t> FIELD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65777" y="1385047"/>
            <a:ext cx="35365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 to BUSY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Prevents Transmitting When a RF Carrier it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Prevents Doubling with Other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Instills Some Patience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582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15" t="4018" r="8803" b="43661"/>
          <a:stretch/>
        </p:blipFill>
        <p:spPr>
          <a:xfrm>
            <a:off x="0" y="0"/>
            <a:ext cx="9248503" cy="3827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41326" y="1058091"/>
            <a:ext cx="1031965" cy="23251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53489" y="393895"/>
            <a:ext cx="241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RX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3489" y="1392702"/>
            <a:ext cx="2307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Turn</a:t>
            </a:r>
            <a:r>
              <a:rPr lang="en-US" sz="2800" b="1" dirty="0" smtClean="0"/>
              <a:t> ON </a:t>
            </a:r>
            <a:r>
              <a:rPr lang="en-US" sz="2800" dirty="0" smtClean="0"/>
              <a:t>to enable </a:t>
            </a:r>
            <a:r>
              <a:rPr lang="en-US" sz="2800" b="1" dirty="0" smtClean="0"/>
              <a:t>Talkgroup Scanning</a:t>
            </a:r>
            <a:r>
              <a:rPr lang="en-US" sz="2800" dirty="0" smtClean="0"/>
              <a:t> when</a:t>
            </a:r>
          </a:p>
          <a:p>
            <a:r>
              <a:rPr lang="en-US" sz="2800" dirty="0" smtClean="0"/>
              <a:t>SQL Type is </a:t>
            </a:r>
            <a:r>
              <a:rPr lang="en-US" sz="2800" b="1" dirty="0" smtClean="0"/>
              <a:t>SEL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299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15" t="4018" r="8803" b="43661"/>
          <a:stretch/>
        </p:blipFill>
        <p:spPr>
          <a:xfrm>
            <a:off x="0" y="0"/>
            <a:ext cx="9248503" cy="38274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41326" y="1058091"/>
            <a:ext cx="1031965" cy="23251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53489" y="393895"/>
            <a:ext cx="241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RX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3489" y="1392702"/>
            <a:ext cx="2307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Turn</a:t>
            </a:r>
            <a:r>
              <a:rPr lang="en-US" sz="2800" b="1" dirty="0" smtClean="0"/>
              <a:t> ON </a:t>
            </a:r>
            <a:r>
              <a:rPr lang="en-US" sz="2800" dirty="0" smtClean="0"/>
              <a:t>to enable </a:t>
            </a:r>
            <a:r>
              <a:rPr lang="en-US" sz="2800" b="1" dirty="0" smtClean="0"/>
              <a:t>Talkgroup Scanning</a:t>
            </a:r>
            <a:r>
              <a:rPr lang="en-US" sz="2800" dirty="0" smtClean="0"/>
              <a:t> when</a:t>
            </a:r>
          </a:p>
          <a:p>
            <a:r>
              <a:rPr lang="en-US" sz="2800" dirty="0" smtClean="0"/>
              <a:t>SQL Type is </a:t>
            </a:r>
            <a:r>
              <a:rPr lang="en-US" sz="2800" b="1" dirty="0" smtClean="0"/>
              <a:t>SEL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901" t="22054" r="29988" b="28125"/>
          <a:stretch/>
        </p:blipFill>
        <p:spPr>
          <a:xfrm>
            <a:off x="3161212" y="1058091"/>
            <a:ext cx="3657600" cy="3644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1212" y="1058091"/>
            <a:ext cx="3657600" cy="36445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4734" y="5008098"/>
            <a:ext cx="703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Scan up to </a:t>
            </a:r>
            <a:r>
              <a:rPr lang="en-US" sz="3200" b="1" dirty="0" smtClean="0"/>
              <a:t>8 Talkgroups </a:t>
            </a:r>
            <a:r>
              <a:rPr lang="en-US" sz="3200" dirty="0" smtClean="0"/>
              <a:t>Simultaneously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015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 Firmware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F2100 Series   Version 1.9 just released</a:t>
            </a:r>
          </a:p>
          <a:p>
            <a:r>
              <a:rPr lang="en-US" sz="3200" dirty="0" smtClean="0"/>
              <a:t>F6130D          Version 1.5</a:t>
            </a:r>
          </a:p>
          <a:p>
            <a:r>
              <a:rPr lang="en-US" sz="3200" dirty="0" smtClean="0"/>
              <a:t>F4400/F6400   Version 3.3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4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6" y="1821445"/>
            <a:ext cx="8643154" cy="188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THE</a:t>
            </a:r>
            <a:r>
              <a:rPr lang="en-US" sz="5400" dirty="0" smtClean="0"/>
              <a:t> NETWORK IS LARGER </a:t>
            </a:r>
            <a:r>
              <a:rPr lang="en-US" dirty="0" smtClean="0"/>
              <a:t>and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more robust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7657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59874"/>
            <a:ext cx="6061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Later Today . . 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1524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5" y="2103120"/>
            <a:ext cx="66751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Paul Toth-NB9X</a:t>
            </a:r>
          </a:p>
          <a:p>
            <a:r>
              <a:rPr lang="en-US" sz="2400" dirty="0" smtClean="0"/>
              <a:t>WCF ASM-Digital  </a:t>
            </a:r>
            <a:r>
              <a:rPr lang="en-US" sz="2800" dirty="0" smtClean="0"/>
              <a:t>ptoth@nb9x.us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14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1223" y="718457"/>
            <a:ext cx="3148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NEW</a:t>
            </a:r>
          </a:p>
          <a:p>
            <a:r>
              <a:rPr lang="en-US" sz="2800" dirty="0" smtClean="0"/>
              <a:t>DeSoto Co. Repeater in Arcadia</a:t>
            </a:r>
          </a:p>
          <a:p>
            <a:endParaRPr lang="en-US" sz="2800" dirty="0"/>
          </a:p>
          <a:p>
            <a:r>
              <a:rPr lang="en-US" sz="2800" b="1" dirty="0" smtClean="0"/>
              <a:t>In The Works:</a:t>
            </a:r>
          </a:p>
          <a:p>
            <a:r>
              <a:rPr lang="en-US" sz="2800" dirty="0" smtClean="0"/>
              <a:t>Hardee Co Repeater near</a:t>
            </a:r>
          </a:p>
          <a:p>
            <a:r>
              <a:rPr lang="en-US" sz="2800" dirty="0" smtClean="0"/>
              <a:t>Wauchula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9" y="0"/>
            <a:ext cx="7233011" cy="60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97681" y="448798"/>
            <a:ext cx="3670663" cy="360534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7421" y="1759187"/>
            <a:ext cx="275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V P N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2523" y="4515729"/>
            <a:ext cx="756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</a:t>
            </a:r>
            <a:r>
              <a:rPr lang="en-US" sz="3600" i="1" u="sng" dirty="0" smtClean="0"/>
              <a:t>Secure </a:t>
            </a:r>
            <a:r>
              <a:rPr lang="en-US" sz="3600" dirty="0" smtClean="0"/>
              <a:t>Network Within A Network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181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Fiber Optics Connections</a:t>
            </a:r>
          </a:p>
          <a:p>
            <a:pPr lvl="1"/>
            <a:r>
              <a:rPr lang="en-US" sz="3000" dirty="0" smtClean="0"/>
              <a:t>More Throughput &amp; Resiliency</a:t>
            </a:r>
          </a:p>
          <a:p>
            <a:pPr lvl="1"/>
            <a:r>
              <a:rPr lang="en-US" sz="3000" dirty="0" smtClean="0"/>
              <a:t>Lower Latency</a:t>
            </a:r>
          </a:p>
          <a:p>
            <a:pPr lvl="1"/>
            <a:r>
              <a:rPr lang="en-US" sz="3000" dirty="0" smtClean="0"/>
              <a:t>Fewer Retries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227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225" y="787102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network improvements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225" y="2050566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Better Monitoring</a:t>
            </a:r>
          </a:p>
          <a:p>
            <a:pPr lvl="1"/>
            <a:r>
              <a:rPr lang="en-US" sz="3000" dirty="0" smtClean="0"/>
              <a:t>Individual Component Monitoring </a:t>
            </a:r>
          </a:p>
          <a:p>
            <a:pPr lvl="1"/>
            <a:r>
              <a:rPr lang="en-US" sz="3000" dirty="0" smtClean="0"/>
              <a:t>Improved Uptime</a:t>
            </a:r>
          </a:p>
        </p:txBody>
      </p:sp>
    </p:spTree>
    <p:extLst>
      <p:ext uri="{BB962C8B-B14F-4D97-AF65-F5344CB8AC3E}">
        <p14:creationId xmlns:p14="http://schemas.microsoft.com/office/powerpoint/2010/main" val="25633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 smtClean="0"/>
              <a:t>Other network improvements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Beaconing</a:t>
            </a:r>
          </a:p>
          <a:p>
            <a:pPr lvl="1"/>
            <a:r>
              <a:rPr lang="en-US" sz="3000" dirty="0" smtClean="0"/>
              <a:t>Radio Auto Channel Steering</a:t>
            </a:r>
          </a:p>
          <a:p>
            <a:pPr lvl="1"/>
            <a:r>
              <a:rPr lang="en-US" sz="3000" dirty="0" smtClean="0"/>
              <a:t>Enabled in </a:t>
            </a:r>
            <a:r>
              <a:rPr lang="en-US" sz="3000" i="1" dirty="0" smtClean="0"/>
              <a:t>YOUR R</a:t>
            </a:r>
            <a:r>
              <a:rPr lang="en-US" sz="3000" dirty="0" smtClean="0"/>
              <a:t>adio</a:t>
            </a:r>
          </a:p>
          <a:p>
            <a:pPr lvl="1"/>
            <a:r>
              <a:rPr lang="en-US" sz="3000" dirty="0" smtClean="0"/>
              <a:t>Uses RSSI To Determine Best Repeater</a:t>
            </a:r>
          </a:p>
          <a:p>
            <a:pPr lvl="1"/>
            <a:r>
              <a:rPr lang="en-US" sz="3000" dirty="0" smtClean="0"/>
              <a:t>New Beacon Every Ten Seconds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181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END USER RADIOS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673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595" y="587829"/>
            <a:ext cx="3553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BASIC Models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7" t="38285" r="38509" b="4762"/>
          <a:stretch/>
        </p:blipFill>
        <p:spPr>
          <a:xfrm>
            <a:off x="640081" y="1815736"/>
            <a:ext cx="1502229" cy="3905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310" y="3171543"/>
            <a:ext cx="254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128 Memory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CH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5-2-1 Watts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Conventional /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 Char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Inc. Rapid Charger</a:t>
            </a:r>
            <a:endParaRPr lang="en-US" dirty="0"/>
          </a:p>
        </p:txBody>
      </p:sp>
      <p:sp>
        <p:nvSpPr>
          <p:cNvPr id="7" name="AutoShape 2" descr="https://www.icomamerica.com/uploads/lineup/products/IC-F5130D/20221109164419_286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34667" r="12222" b="34666"/>
          <a:stretch/>
        </p:blipFill>
        <p:spPr>
          <a:xfrm>
            <a:off x="7850776" y="3904527"/>
            <a:ext cx="3845884" cy="1555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3519" y="3171543"/>
            <a:ext cx="254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128 Memory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CH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45-5-5 Watts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Conventional /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 Char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Inc. Rapid Charger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0690" y="2379069"/>
            <a:ext cx="19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F2100DS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81899" y="2340546"/>
            <a:ext cx="161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F6130D / OPC2078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30848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1556</TotalTime>
  <Words>320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Wingdings</vt:lpstr>
      <vt:lpstr>Gallery</vt:lpstr>
      <vt:lpstr>NXDN</vt:lpstr>
      <vt:lpstr>THE NETWORK IS LARGER and more robust</vt:lpstr>
      <vt:lpstr>PowerPoint Presentation</vt:lpstr>
      <vt:lpstr>PowerPoint Presentation</vt:lpstr>
      <vt:lpstr>Other network improvements</vt:lpstr>
      <vt:lpstr>PowerPoint Presentation</vt:lpstr>
      <vt:lpstr>Other network improvements</vt:lpstr>
      <vt:lpstr>END USER RADIOS</vt:lpstr>
      <vt:lpstr>PowerPoint Presentation</vt:lpstr>
      <vt:lpstr>PowerPoint Presentation</vt:lpstr>
      <vt:lpstr>NXDN Programming &amp; features</vt:lpstr>
      <vt:lpstr>PowerPoint Presentation</vt:lpstr>
      <vt:lpstr>PowerPoint Presentation</vt:lpstr>
      <vt:lpstr>PowerPoint Presentation</vt:lpstr>
      <vt:lpstr>DOUBLING &amp; TRIPLING</vt:lpstr>
      <vt:lpstr>PowerPoint Presentation</vt:lpstr>
      <vt:lpstr>PowerPoint Presentation</vt:lpstr>
      <vt:lpstr>PowerPoint Presentation</vt:lpstr>
      <vt:lpstr>Radio Firmware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NXDN</dc:title>
  <dc:creator>Paul Toth</dc:creator>
  <cp:lastModifiedBy>Paul Toth</cp:lastModifiedBy>
  <cp:revision>29</cp:revision>
  <dcterms:created xsi:type="dcterms:W3CDTF">2025-02-15T15:42:36Z</dcterms:created>
  <dcterms:modified xsi:type="dcterms:W3CDTF">2025-02-20T14:20:20Z</dcterms:modified>
</cp:coreProperties>
</file>