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20F994-7226-4B42-9E61-367F6B89BA7C}" v="1" dt="2025-02-21T19:56:45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908F-983C-C769-DB8C-61C650565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 Portable </a:t>
            </a:r>
            <a:r>
              <a:rPr lang="en-US" dirty="0" err="1"/>
              <a:t>sdr</a:t>
            </a:r>
            <a:r>
              <a:rPr lang="en-US" dirty="0"/>
              <a:t> scanner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A2D09-B75D-6717-135E-FDD7DD198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Kyle Condon – KC4ALE</a:t>
            </a:r>
          </a:p>
        </p:txBody>
      </p:sp>
    </p:spTree>
    <p:extLst>
      <p:ext uri="{BB962C8B-B14F-4D97-AF65-F5344CB8AC3E}">
        <p14:creationId xmlns:p14="http://schemas.microsoft.com/office/powerpoint/2010/main" val="342694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1BAFE-D430-D4BC-C960-63AE8798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Youtube</a:t>
            </a:r>
            <a:r>
              <a:rPr lang="en-US" dirty="0"/>
              <a:t> Video</a:t>
            </a:r>
          </a:p>
        </p:txBody>
      </p:sp>
      <p:pic>
        <p:nvPicPr>
          <p:cNvPr id="5" name="Content Placeholder 4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E70B8E32-151E-3709-A0C2-950F2352BB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7200" y="2097088"/>
            <a:ext cx="3234423" cy="2978593"/>
          </a:xfrm>
        </p:spPr>
      </p:pic>
    </p:spTree>
    <p:extLst>
      <p:ext uri="{BB962C8B-B14F-4D97-AF65-F5344CB8AC3E}">
        <p14:creationId xmlns:p14="http://schemas.microsoft.com/office/powerpoint/2010/main" val="1618651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</TotalTime>
  <Words>11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Circuit</vt:lpstr>
      <vt:lpstr>Building a Portable sdr scanner</vt:lpstr>
      <vt:lpstr>Youtube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Condon, Kyle D.</dc:creator>
  <cp:lastModifiedBy>Condon, Kyle D.</cp:lastModifiedBy>
  <cp:revision>1</cp:revision>
  <dcterms:created xsi:type="dcterms:W3CDTF">2025-02-21T19:55:20Z</dcterms:created>
  <dcterms:modified xsi:type="dcterms:W3CDTF">2025-02-21T19:57:04Z</dcterms:modified>
</cp:coreProperties>
</file>