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7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0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4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5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AACB1-BC38-4BCB-9B84-C7995056288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596FE-634A-47AF-BDA5-29539F36F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447799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The Laser Tool for Hams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This presentation is to illustrate some uses for Hobby Class lasers by Radio Amateurs and electronics enthusiasts.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It is not a comprehensive tutorial for using lasers. That information is best served by on-hand experience.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i="1" dirty="0" smtClean="0"/>
              <a:t>Free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LaserGRBL</a:t>
            </a:r>
            <a:r>
              <a:rPr lang="en-US" sz="2400" dirty="0" smtClean="0"/>
              <a:t> – No design capability, imports </a:t>
            </a:r>
            <a:r>
              <a:rPr lang="en-US" sz="2400" dirty="0" err="1" smtClean="0"/>
              <a:t>Gcode</a:t>
            </a:r>
            <a:r>
              <a:rPr lang="en-US" sz="2400" dirty="0" smtClean="0"/>
              <a:t>, controls the laser.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/>
              <a:t>XCS</a:t>
            </a:r>
            <a:r>
              <a:rPr lang="en-US" sz="2400" dirty="0" smtClean="0"/>
              <a:t> – </a:t>
            </a:r>
            <a:r>
              <a:rPr lang="en-US" sz="2400" dirty="0" err="1" smtClean="0"/>
              <a:t>xTool</a:t>
            </a:r>
            <a:r>
              <a:rPr lang="en-US" sz="2400" dirty="0" smtClean="0"/>
              <a:t> machines only. Needed to get full features of machine.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Toocaa</a:t>
            </a:r>
            <a:r>
              <a:rPr lang="en-US" sz="2400" b="1" dirty="0" smtClean="0"/>
              <a:t> Studio </a:t>
            </a:r>
            <a:r>
              <a:rPr lang="en-US" sz="2400" dirty="0" smtClean="0"/>
              <a:t>– Basic design capability for path (vector) creation. Controls the machine.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i="1" dirty="0" smtClean="0"/>
              <a:t>Paid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Lightburn</a:t>
            </a:r>
            <a:r>
              <a:rPr lang="en-US" sz="2400" dirty="0" smtClean="0"/>
              <a:t> – The industry leader by far. Lifetime license, annual fee for upgrades. Core and Pro licenses, </a:t>
            </a:r>
            <a:r>
              <a:rPr lang="en-US" sz="2400" b="1" dirty="0" smtClean="0"/>
              <a:t>GRBL</a:t>
            </a:r>
            <a:r>
              <a:rPr lang="en-US" sz="2400" dirty="0" smtClean="0"/>
              <a:t> and all the rest respectively. Complex designs, image processing, large list of file import types. License permits up to 3 PC’s (seats) for flexibility.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54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PC/IOS to Laser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USB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Most common and fairly reliable.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Distance limited.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Lasers are USB 2.0 protocol.</a:t>
            </a:r>
          </a:p>
          <a:p>
            <a:r>
              <a:rPr lang="en-US" sz="2800" dirty="0" err="1" smtClean="0"/>
              <a:t>WiFi</a:t>
            </a:r>
            <a:endParaRPr lang="en-US" sz="2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HIGHLY discouraged due to the up and down amplitude characteristic of </a:t>
            </a:r>
            <a:r>
              <a:rPr lang="en-US" sz="2400" dirty="0" err="1" smtClean="0"/>
              <a:t>WiFi</a:t>
            </a:r>
            <a:r>
              <a:rPr lang="en-US" sz="2400" dirty="0" smtClean="0"/>
              <a:t> signals. Very unreliable, but some users have managed to make it work.</a:t>
            </a:r>
          </a:p>
          <a:p>
            <a:r>
              <a:rPr lang="en-US" sz="2800" dirty="0" smtClean="0"/>
              <a:t>Ethernet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Most reliable, only higher priced lasers have Ethernet capability.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60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Lightburn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https://lightburnsoftware.com/</a:t>
            </a:r>
          </a:p>
          <a:p>
            <a:r>
              <a:rPr lang="en-US" sz="2800" dirty="0" err="1" smtClean="0"/>
              <a:t>Lightburn</a:t>
            </a:r>
            <a:r>
              <a:rPr lang="en-US" sz="2800" dirty="0" smtClean="0"/>
              <a:t> Forum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https://forum.lightburnsoftware.com/</a:t>
            </a:r>
          </a:p>
          <a:p>
            <a:r>
              <a:rPr lang="en-US" sz="2800" dirty="0" smtClean="0"/>
              <a:t>Diode Laser Wiki</a:t>
            </a:r>
          </a:p>
          <a:p>
            <a:pPr lvl="1"/>
            <a:r>
              <a:rPr lang="en-US" sz="2400" dirty="0"/>
              <a:t>https://diode-laser-wiki.com/</a:t>
            </a:r>
          </a:p>
          <a:p>
            <a:r>
              <a:rPr lang="en-US" sz="2800" dirty="0" err="1" smtClean="0"/>
              <a:t>LaserGRBL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https://lasergrbl.com/</a:t>
            </a:r>
          </a:p>
          <a:p>
            <a:r>
              <a:rPr lang="en-US" sz="2800" dirty="0" err="1" smtClean="0"/>
              <a:t>Toocaa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https://www.toocaa.com/pages/toocaa-studio</a:t>
            </a:r>
          </a:p>
          <a:p>
            <a:r>
              <a:rPr lang="en-US" sz="2800" dirty="0" smtClean="0"/>
              <a:t>Boxes.PY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https://boxes.hackerspace-bamberg.de/?language=en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9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Kv0oom “Laser Shop”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8" y="1249363"/>
            <a:ext cx="6970184" cy="5227638"/>
          </a:xfrm>
        </p:spPr>
      </p:pic>
    </p:spTree>
    <p:extLst>
      <p:ext uri="{BB962C8B-B14F-4D97-AF65-F5344CB8AC3E}">
        <p14:creationId xmlns:p14="http://schemas.microsoft.com/office/powerpoint/2010/main" val="4726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File formats</a:t>
            </a:r>
          </a:p>
          <a:p>
            <a:r>
              <a:rPr lang="en-US" dirty="0" smtClean="0"/>
              <a:t>File “senders”</a:t>
            </a:r>
          </a:p>
          <a:p>
            <a:r>
              <a:rPr lang="en-US" dirty="0" smtClean="0"/>
              <a:t>Other laser uses</a:t>
            </a:r>
          </a:p>
          <a:p>
            <a:r>
              <a:rPr lang="en-US" dirty="0" smtClean="0"/>
              <a:t>Laser Maintenance</a:t>
            </a:r>
          </a:p>
          <a:p>
            <a:r>
              <a:rPr lang="en-US" dirty="0" smtClean="0"/>
              <a:t>Materials costs</a:t>
            </a:r>
          </a:p>
          <a:p>
            <a:r>
              <a:rPr lang="en-US" dirty="0" smtClean="0"/>
              <a:t>Two lasers at same time</a:t>
            </a:r>
          </a:p>
          <a:p>
            <a:r>
              <a:rPr lang="en-US" dirty="0" smtClean="0"/>
              <a:t>Scrap wood</a:t>
            </a:r>
          </a:p>
          <a:p>
            <a:r>
              <a:rPr lang="en-US" dirty="0" smtClean="0"/>
              <a:t>Dealing with smoke</a:t>
            </a:r>
          </a:p>
          <a:p>
            <a:r>
              <a:rPr lang="en-US" dirty="0" smtClean="0"/>
              <a:t>Hazards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A laser,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at any price level,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is not a toy</a:t>
            </a:r>
            <a:r>
              <a:rPr lang="en-US" sz="60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2000" b="1" dirty="0" smtClean="0"/>
              <a:t>A 0.1mm blue light can burn a house down.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818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u="sng" dirty="0" smtClean="0">
                <a:solidFill>
                  <a:srgbClr val="C00000"/>
                </a:solidFill>
              </a:rPr>
              <a:t>Bonus</a:t>
            </a:r>
            <a:endParaRPr lang="en-US" sz="6000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 find other uses for the laser as well…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KV0OOM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Mike Hembrey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Tech and General – Nov. 2014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Amateur Extra – Jan 2015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First Laser – Mar. 2019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Lightburn </a:t>
            </a:r>
            <a:r>
              <a:rPr lang="en-US" sz="2400" dirty="0" smtClean="0">
                <a:solidFill>
                  <a:schemeClr val="tx1"/>
                </a:solidFill>
              </a:rPr>
              <a:t>– Apr. 2023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First dedicated Laser – Aug. 2023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Radar Tech – USAF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Electronics Instructor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Hobby Poor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9143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Front Panel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8006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Paint – No paint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Materials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Wood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Acrylic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Clear – NO, but can etch if painted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Black – YES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Colored – Maybe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Edge Light colored transparent - Yes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Other Plastics – </a:t>
            </a:r>
            <a:r>
              <a:rPr lang="en-US" sz="1800" b="1" dirty="0" smtClean="0">
                <a:solidFill>
                  <a:srgbClr val="FF0000"/>
                </a:solidFill>
              </a:rPr>
              <a:t>AVOID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Metal – Cannot cut, but can mark anodized aluminum or painted metal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Sizes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Area - depends on laser frame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Thickness – depends on material thickness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Regenerative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Fiktishious</a:t>
            </a:r>
            <a:r>
              <a:rPr lang="en-US" dirty="0" smtClean="0"/>
              <a:t>™ Front Panel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7" y="1981200"/>
            <a:ext cx="6631972" cy="43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Project Cases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64008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Wood – Can line with foil tape for shielding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https://boxes.hackerspace-bamberg.de/?language=en</a:t>
            </a:r>
            <a:endParaRPr lang="en-US" sz="22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3657600" cy="27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Project Case - Details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276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Cost =</a:t>
            </a:r>
            <a:r>
              <a:rPr lang="en-US" sz="2200" dirty="0" smtClean="0">
                <a:solidFill>
                  <a:schemeClr val="tx1"/>
                </a:solidFill>
              </a:rPr>
              <a:t> $4.00 (not a typo)</a:t>
            </a:r>
          </a:p>
          <a:p>
            <a:pPr algn="l"/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Time =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½ hour to cut 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20 minutes to assemble and glue</a:t>
            </a:r>
          </a:p>
          <a:p>
            <a:pPr algn="l"/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Size =</a:t>
            </a:r>
            <a:r>
              <a:rPr lang="en-US" sz="2200" dirty="0" smtClean="0">
                <a:solidFill>
                  <a:schemeClr val="tx1"/>
                </a:solidFill>
              </a:rPr>
              <a:t> Up to a 11.5”x11.5”x11.5” cube using stock 12” sizes plywood. Even larger. Depending on the laser frame size, if 12”x24” sheets are used.</a:t>
            </a:r>
          </a:p>
          <a:p>
            <a:pPr algn="l"/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Variety =</a:t>
            </a:r>
            <a:r>
              <a:rPr lang="en-US" sz="2200" dirty="0" smtClean="0">
                <a:solidFill>
                  <a:schemeClr val="tx1"/>
                </a:solidFill>
              </a:rPr>
              <a:t> Hinged (no metal) lids, flex wood tops, and more.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066800"/>
          </a:xfrm>
        </p:spPr>
        <p:txBody>
          <a:bodyPr/>
          <a:lstStyle/>
          <a:p>
            <a:r>
              <a:rPr lang="en-US" dirty="0" smtClean="0"/>
              <a:t>Laser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Diode (visible light)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94032"/>
            <a:ext cx="5486400" cy="36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Machines - Diode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Gantry style open frame.</a:t>
            </a:r>
          </a:p>
          <a:p>
            <a:r>
              <a:rPr lang="en-US" sz="2800" dirty="0" smtClean="0"/>
              <a:t>70 watt to 3 watt, some dual wattage.</a:t>
            </a:r>
          </a:p>
          <a:p>
            <a:r>
              <a:rPr lang="en-US" sz="2800" dirty="0" smtClean="0"/>
              <a:t>170 to 500 LPI (lines per inch).</a:t>
            </a:r>
          </a:p>
          <a:p>
            <a:r>
              <a:rPr lang="en-US" sz="2800" dirty="0" smtClean="0"/>
              <a:t>If cutting, 10 watt (318 LPI) minimum recommended.</a:t>
            </a:r>
          </a:p>
          <a:p>
            <a:r>
              <a:rPr lang="en-US" sz="2800" dirty="0" smtClean="0"/>
              <a:t>Box, H, or T frame styles.</a:t>
            </a:r>
          </a:p>
          <a:p>
            <a:r>
              <a:rPr lang="en-US" sz="2800" dirty="0" smtClean="0"/>
              <a:t>High to low cost.</a:t>
            </a:r>
          </a:p>
          <a:p>
            <a:r>
              <a:rPr lang="en-US" sz="2800" dirty="0" smtClean="0"/>
              <a:t>$1800 to $100, or even less.</a:t>
            </a:r>
          </a:p>
          <a:p>
            <a:r>
              <a:rPr lang="en-US" sz="2800" dirty="0" smtClean="0"/>
              <a:t>Prices do not include enclosures or ducting/venting.</a:t>
            </a:r>
          </a:p>
          <a:p>
            <a:r>
              <a:rPr lang="en-US" sz="2800" dirty="0" smtClean="0"/>
              <a:t>Only 2 colors, burned and not burned.</a:t>
            </a:r>
          </a:p>
          <a:p>
            <a:r>
              <a:rPr lang="en-US" sz="2800" dirty="0" smtClean="0"/>
              <a:t>Think </a:t>
            </a:r>
            <a:r>
              <a:rPr lang="en-US" sz="2800" b="1" i="1" dirty="0" smtClean="0"/>
              <a:t>SAFETY</a:t>
            </a:r>
            <a:r>
              <a:rPr lang="en-US" sz="2800" dirty="0" smtClean="0"/>
              <a:t>, a laser is a fire starter.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24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Machines -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CO2</a:t>
            </a:r>
            <a:r>
              <a:rPr lang="en-US" dirty="0" smtClean="0"/>
              <a:t> – non-visible light, cuts clear acrylic, large work area, large beam, high maintenance.</a:t>
            </a:r>
          </a:p>
          <a:p>
            <a:pPr lvl="1"/>
            <a:r>
              <a:rPr lang="en-US" dirty="0" smtClean="0"/>
              <a:t>$1000 to $7000 price range</a:t>
            </a:r>
          </a:p>
          <a:p>
            <a:r>
              <a:rPr lang="en-US" b="1" dirty="0" smtClean="0"/>
              <a:t>Fiber</a:t>
            </a:r>
            <a:r>
              <a:rPr lang="en-US" dirty="0" smtClean="0"/>
              <a:t> – Can mark metals, Small beam, very fast, low maintenance, focus critical.</a:t>
            </a:r>
          </a:p>
          <a:p>
            <a:pPr lvl="1"/>
            <a:r>
              <a:rPr lang="en-US" dirty="0" smtClean="0"/>
              <a:t>$2000 to $10,000 price range</a:t>
            </a:r>
          </a:p>
          <a:p>
            <a:r>
              <a:rPr lang="en-US" b="1" dirty="0" smtClean="0"/>
              <a:t>IR</a:t>
            </a:r>
            <a:r>
              <a:rPr lang="en-US" dirty="0"/>
              <a:t> – </a:t>
            </a:r>
            <a:r>
              <a:rPr lang="en-US" dirty="0" smtClean="0"/>
              <a:t>Optional module, 2w max, $350-$500.</a:t>
            </a:r>
            <a:endParaRPr lang="en-US" b="1" dirty="0" smtClean="0"/>
          </a:p>
          <a:p>
            <a:r>
              <a:rPr lang="en-US" b="1" dirty="0" err="1" smtClean="0"/>
              <a:t>Galvo</a:t>
            </a:r>
            <a:r>
              <a:rPr lang="en-US" dirty="0" smtClean="0"/>
              <a:t> – can be CO2, Fiber, or even Diode (</a:t>
            </a:r>
            <a:r>
              <a:rPr lang="en-US" dirty="0" err="1" smtClean="0"/>
              <a:t>Galvo</a:t>
            </a:r>
            <a:r>
              <a:rPr lang="en-US" dirty="0" smtClean="0"/>
              <a:t> uses mirrors). Extremely fast, uses many passes to impart enough energy into the material. Can actually etch metal.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704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Laser Tool for Hams</vt:lpstr>
      <vt:lpstr>KV0OOM Mike Hembrey Bio</vt:lpstr>
      <vt:lpstr>Front Panel</vt:lpstr>
      <vt:lpstr>Super Regenerative Receiver</vt:lpstr>
      <vt:lpstr>Project Cases</vt:lpstr>
      <vt:lpstr>Project Case - Details</vt:lpstr>
      <vt:lpstr>Laser Machines</vt:lpstr>
      <vt:lpstr>Laser Machines - Diode</vt:lpstr>
      <vt:lpstr>Laser Machines - other</vt:lpstr>
      <vt:lpstr>Software</vt:lpstr>
      <vt:lpstr>PC/IOS to Laser Connections</vt:lpstr>
      <vt:lpstr>Web Links</vt:lpstr>
      <vt:lpstr>Kv0oom “Laser Shop”</vt:lpstr>
      <vt:lpstr>Open Chat</vt:lpstr>
      <vt:lpstr>Last Words…</vt:lpstr>
      <vt:lpstr>Bonus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Laser Tool for Hams</dc:title>
  <dc:creator>Mikey</dc:creator>
  <cp:lastModifiedBy>Mikey</cp:lastModifiedBy>
  <cp:revision>26</cp:revision>
  <dcterms:created xsi:type="dcterms:W3CDTF">2026-01-11T19:51:21Z</dcterms:created>
  <dcterms:modified xsi:type="dcterms:W3CDTF">2026-02-24T15:39:44Z</dcterms:modified>
</cp:coreProperties>
</file>