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0" r:id="rId6"/>
    <p:sldId id="275" r:id="rId7"/>
    <p:sldId id="276" r:id="rId8"/>
    <p:sldId id="277" r:id="rId9"/>
    <p:sldId id="278" r:id="rId10"/>
    <p:sldId id="279" r:id="rId11"/>
    <p:sldId id="291" r:id="rId12"/>
    <p:sldId id="292" r:id="rId13"/>
    <p:sldId id="280" r:id="rId14"/>
    <p:sldId id="281" r:id="rId15"/>
    <p:sldId id="282" r:id="rId16"/>
    <p:sldId id="283" r:id="rId17"/>
    <p:sldId id="284" r:id="rId18"/>
    <p:sldId id="286" r:id="rId19"/>
    <p:sldId id="285" r:id="rId20"/>
    <p:sldId id="287" r:id="rId21"/>
    <p:sldId id="288" r:id="rId22"/>
    <p:sldId id="289" r:id="rId23"/>
    <p:sldId id="290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1E221-47C5-C933-7B93-747B4912754B}" v="308" dt="2026-05-16T13:51:16.478"/>
    <p1510:client id="{A9603745-F623-9DE3-6B9E-82B7B5B72CF3}" v="2013" dt="2026-05-15T23:16:21.037"/>
    <p1510:client id="{AA9B57F2-1FCB-ECF8-A798-D48B1E8C63F6}" v="26" dt="2026-05-15T23:20:36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Myesha" userId="S::johnsonmr@hillsboroughcounty.org::aca993c7-97c2-493a-9f3d-06bef2436244" providerId="AD" clId="Web-{BC18E928-C4B3-B753-AE4B-47325C3DAB07}"/>
    <pc:docChg chg="modSld">
      <pc:chgData name="Johnson, Myesha" userId="S::johnsonmr@hillsboroughcounty.org::aca993c7-97c2-493a-9f3d-06bef2436244" providerId="AD" clId="Web-{BC18E928-C4B3-B753-AE4B-47325C3DAB07}" dt="2026-04-30T12:12:05.370" v="4" actId="1076"/>
      <pc:docMkLst>
        <pc:docMk/>
      </pc:docMkLst>
      <pc:sldChg chg="modSp">
        <pc:chgData name="Johnson, Myesha" userId="S::johnsonmr@hillsboroughcounty.org::aca993c7-97c2-493a-9f3d-06bef2436244" providerId="AD" clId="Web-{BC18E928-C4B3-B753-AE4B-47325C3DAB07}" dt="2026-04-30T12:12:05.370" v="4" actId="1076"/>
        <pc:sldMkLst>
          <pc:docMk/>
          <pc:sldMk cId="3417721485" sldId="256"/>
        </pc:sldMkLst>
      </pc:sldChg>
    </pc:docChg>
  </pc:docChgLst>
  <pc:docChgLst>
    <pc:chgData name="Johnson, Myesha" userId="S::johnsonmr@hillsboroughcounty.org::aca993c7-97c2-493a-9f3d-06bef2436244" providerId="AD" clId="Web-{A9603745-F623-9DE3-6B9E-82B7B5B72CF3}"/>
    <pc:docChg chg="addSld delSld modSld sldOrd">
      <pc:chgData name="Johnson, Myesha" userId="S::johnsonmr@hillsboroughcounty.org::aca993c7-97c2-493a-9f3d-06bef2436244" providerId="AD" clId="Web-{A9603745-F623-9DE3-6B9E-82B7B5B72CF3}" dt="2026-05-15T23:16:21.037" v="2037" actId="14100"/>
      <pc:docMkLst>
        <pc:docMk/>
      </pc:docMkLst>
      <pc:sldChg chg="addSp delSp modSp">
        <pc:chgData name="Johnson, Myesha" userId="S::johnsonmr@hillsboroughcounty.org::aca993c7-97c2-493a-9f3d-06bef2436244" providerId="AD" clId="Web-{A9603745-F623-9DE3-6B9E-82B7B5B72CF3}" dt="2026-05-15T23:16:21.037" v="2037" actId="14100"/>
        <pc:sldMkLst>
          <pc:docMk/>
          <pc:sldMk cId="3417721485" sldId="256"/>
        </pc:sldMkLst>
        <pc:spChg chg="mod">
          <ac:chgData name="Johnson, Myesha" userId="S::johnsonmr@hillsboroughcounty.org::aca993c7-97c2-493a-9f3d-06bef2436244" providerId="AD" clId="Web-{A9603745-F623-9DE3-6B9E-82B7B5B72CF3}" dt="2026-05-15T23:15:21.616" v="2005" actId="1076"/>
          <ac:spMkLst>
            <pc:docMk/>
            <pc:sldMk cId="3417721485" sldId="256"/>
            <ac:spMk id="2" creationId="{340C7600-5BA8-4A54-887F-74AF87750A31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3:16:21.037" v="2037" actId="14100"/>
          <ac:spMkLst>
            <pc:docMk/>
            <pc:sldMk cId="3417721485" sldId="256"/>
            <ac:spMk id="3" creationId="{AE584786-6548-4BB4-95FD-977AD1F362C6}"/>
          </ac:spMkLst>
        </pc:spChg>
        <pc:spChg chg="add del mod">
          <ac:chgData name="Johnson, Myesha" userId="S::johnsonmr@hillsboroughcounty.org::aca993c7-97c2-493a-9f3d-06bef2436244" providerId="AD" clId="Web-{A9603745-F623-9DE3-6B9E-82B7B5B72CF3}" dt="2026-05-15T23:15:58.413" v="2024"/>
          <ac:spMkLst>
            <pc:docMk/>
            <pc:sldMk cId="3417721485" sldId="256"/>
            <ac:spMk id="7" creationId="{A435AF22-6027-3FF9-77E5-34BBAD18BAD8}"/>
          </ac:spMkLst>
        </pc:spChg>
        <pc:picChg chg="add mod">
          <ac:chgData name="Johnson, Myesha" userId="S::johnsonmr@hillsboroughcounty.org::aca993c7-97c2-493a-9f3d-06bef2436244" providerId="AD" clId="Web-{A9603745-F623-9DE3-6B9E-82B7B5B72CF3}" dt="2026-05-15T22:15:42.785" v="3" actId="1076"/>
          <ac:picMkLst>
            <pc:docMk/>
            <pc:sldMk cId="3417721485" sldId="256"/>
            <ac:picMk id="4" creationId="{FA92F6F3-BA85-0E27-8479-6D41EF8B3B9F}"/>
          </ac:picMkLst>
        </pc:picChg>
        <pc:picChg chg="del">
          <ac:chgData name="Johnson, Myesha" userId="S::johnsonmr@hillsboroughcounty.org::aca993c7-97c2-493a-9f3d-06bef2436244" providerId="AD" clId="Web-{A9603745-F623-9DE3-6B9E-82B7B5B72CF3}" dt="2026-05-15T23:05:36.106" v="1762"/>
          <ac:picMkLst>
            <pc:docMk/>
            <pc:sldMk cId="3417721485" sldId="256"/>
            <ac:picMk id="8" creationId="{3EB785B1-AB53-4596-8CC5-DFA9A6A4C114}"/>
          </ac:picMkLst>
        </pc:picChg>
      </pc:sldChg>
      <pc:sldChg chg="del">
        <pc:chgData name="Johnson, Myesha" userId="S::johnsonmr@hillsboroughcounty.org::aca993c7-97c2-493a-9f3d-06bef2436244" providerId="AD" clId="Web-{A9603745-F623-9DE3-6B9E-82B7B5B72CF3}" dt="2026-05-15T22:16:09.722" v="5"/>
        <pc:sldMkLst>
          <pc:docMk/>
          <pc:sldMk cId="2913824905" sldId="258"/>
        </pc:sldMkLst>
      </pc:sldChg>
      <pc:sldChg chg="addSp delSp modSp">
        <pc:chgData name="Johnson, Myesha" userId="S::johnsonmr@hillsboroughcounty.org::aca993c7-97c2-493a-9f3d-06bef2436244" providerId="AD" clId="Web-{A9603745-F623-9DE3-6B9E-82B7B5B72CF3}" dt="2026-05-15T23:07:04.543" v="1779" actId="20577"/>
        <pc:sldMkLst>
          <pc:docMk/>
          <pc:sldMk cId="1429390259" sldId="260"/>
        </pc:sldMkLst>
        <pc:spChg chg="mod">
          <ac:chgData name="Johnson, Myesha" userId="S::johnsonmr@hillsboroughcounty.org::aca993c7-97c2-493a-9f3d-06bef2436244" providerId="AD" clId="Web-{A9603745-F623-9DE3-6B9E-82B7B5B72CF3}" dt="2026-05-15T23:07:04.543" v="1779" actId="20577"/>
          <ac:spMkLst>
            <pc:docMk/>
            <pc:sldMk cId="1429390259" sldId="260"/>
            <ac:spMk id="2" creationId="{F188652B-B439-4AB5-8773-417F1E05177E}"/>
          </ac:spMkLst>
        </pc:spChg>
        <pc:spChg chg="add del mod">
          <ac:chgData name="Johnson, Myesha" userId="S::johnsonmr@hillsboroughcounty.org::aca993c7-97c2-493a-9f3d-06bef2436244" providerId="AD" clId="Web-{A9603745-F623-9DE3-6B9E-82B7B5B72CF3}" dt="2026-05-15T22:18:28.034" v="15"/>
          <ac:spMkLst>
            <pc:docMk/>
            <pc:sldMk cId="1429390259" sldId="260"/>
            <ac:spMk id="4" creationId="{3CC61638-5EED-0E58-47D4-46C5C63256B2}"/>
          </ac:spMkLst>
        </pc:spChg>
        <pc:spChg chg="add del mod">
          <ac:chgData name="Johnson, Myesha" userId="S::johnsonmr@hillsboroughcounty.org::aca993c7-97c2-493a-9f3d-06bef2436244" providerId="AD" clId="Web-{A9603745-F623-9DE3-6B9E-82B7B5B72CF3}" dt="2026-05-15T22:20:33.442" v="82" actId="1076"/>
          <ac:spMkLst>
            <pc:docMk/>
            <pc:sldMk cId="1429390259" sldId="260"/>
            <ac:spMk id="7" creationId="{7E2973F5-5EE5-5276-01B1-711CE7EFF388}"/>
          </ac:spMkLst>
        </pc:spChg>
        <pc:graphicFrameChg chg="del">
          <ac:chgData name="Johnson, Myesha" userId="S::johnsonmr@hillsboroughcounty.org::aca993c7-97c2-493a-9f3d-06bef2436244" providerId="AD" clId="Web-{A9603745-F623-9DE3-6B9E-82B7B5B72CF3}" dt="2026-05-15T22:16:14.300" v="6"/>
          <ac:graphicFrameMkLst>
            <pc:docMk/>
            <pc:sldMk cId="1429390259" sldId="260"/>
            <ac:graphicFrameMk id="6" creationId="{B969B0A3-888C-49AE-AB43-78DF29C9BE9B}"/>
          </ac:graphicFrameMkLst>
        </pc:graphicFrameChg>
      </pc:sldChg>
      <pc:sldChg chg="del">
        <pc:chgData name="Johnson, Myesha" userId="S::johnsonmr@hillsboroughcounty.org::aca993c7-97c2-493a-9f3d-06bef2436244" providerId="AD" clId="Web-{A9603745-F623-9DE3-6B9E-82B7B5B72CF3}" dt="2026-05-15T22:16:02.676" v="4"/>
        <pc:sldMkLst>
          <pc:docMk/>
          <pc:sldMk cId="1974828406" sldId="264"/>
        </pc:sldMkLst>
      </pc:sldChg>
      <pc:sldChg chg="addSp delSp modSp">
        <pc:chgData name="Johnson, Myesha" userId="S::johnsonmr@hillsboroughcounty.org::aca993c7-97c2-493a-9f3d-06bef2436244" providerId="AD" clId="Web-{A9603745-F623-9DE3-6B9E-82B7B5B72CF3}" dt="2026-05-15T23:14:31.226" v="2004" actId="20577"/>
        <pc:sldMkLst>
          <pc:docMk/>
          <pc:sldMk cId="2939930866" sldId="274"/>
        </pc:sldMkLst>
        <pc:spChg chg="mod">
          <ac:chgData name="Johnson, Myesha" userId="S::johnsonmr@hillsboroughcounty.org::aca993c7-97c2-493a-9f3d-06bef2436244" providerId="AD" clId="Web-{A9603745-F623-9DE3-6B9E-82B7B5B72CF3}" dt="2026-05-15T23:05:17.856" v="1760" actId="1076"/>
          <ac:spMkLst>
            <pc:docMk/>
            <pc:sldMk cId="2939930866" sldId="274"/>
            <ac:spMk id="2" creationId="{D44BCB7C-A6FC-4118-9027-468ECFDE6455}"/>
          </ac:spMkLst>
        </pc:spChg>
        <pc:spChg chg="del">
          <ac:chgData name="Johnson, Myesha" userId="S::johnsonmr@hillsboroughcounty.org::aca993c7-97c2-493a-9f3d-06bef2436244" providerId="AD" clId="Web-{A9603745-F623-9DE3-6B9E-82B7B5B72CF3}" dt="2026-05-15T23:05:09.388" v="1759"/>
          <ac:spMkLst>
            <pc:docMk/>
            <pc:sldMk cId="2939930866" sldId="274"/>
            <ac:spMk id="3" creationId="{4B64FA72-B055-4AE3-A6FD-8071BD687CBE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3:14:31.226" v="2004" actId="20577"/>
          <ac:spMkLst>
            <pc:docMk/>
            <pc:sldMk cId="2939930866" sldId="274"/>
            <ac:spMk id="6" creationId="{D2745521-9423-4EA2-9A3B-983DA0975A03}"/>
          </ac:spMkLst>
        </pc:spChg>
        <pc:spChg chg="add mod">
          <ac:chgData name="Johnson, Myesha" userId="S::johnsonmr@hillsboroughcounty.org::aca993c7-97c2-493a-9f3d-06bef2436244" providerId="AD" clId="Web-{A9603745-F623-9DE3-6B9E-82B7B5B72CF3}" dt="2026-05-15T23:05:09.388" v="1759"/>
          <ac:spMkLst>
            <pc:docMk/>
            <pc:sldMk cId="2939930866" sldId="274"/>
            <ac:spMk id="7" creationId="{91C92274-5071-E321-A4C4-7AA641481038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07:08.871" v="1780" actId="20577"/>
        <pc:sldMkLst>
          <pc:docMk/>
          <pc:sldMk cId="1266549270" sldId="275"/>
        </pc:sldMkLst>
        <pc:spChg chg="mod">
          <ac:chgData name="Johnson, Myesha" userId="S::johnsonmr@hillsboroughcounty.org::aca993c7-97c2-493a-9f3d-06bef2436244" providerId="AD" clId="Web-{A9603745-F623-9DE3-6B9E-82B7B5B72CF3}" dt="2026-05-15T23:07:08.871" v="1780" actId="20577"/>
          <ac:spMkLst>
            <pc:docMk/>
            <pc:sldMk cId="1266549270" sldId="275"/>
            <ac:spMk id="2" creationId="{24F59C77-51EE-FD7B-9997-A956BA78BB95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3:06:50.887" v="1778" actId="20577"/>
          <ac:spMkLst>
            <pc:docMk/>
            <pc:sldMk cId="1266549270" sldId="275"/>
            <ac:spMk id="7" creationId="{B08531D4-7662-C8F6-8483-5A267603C6F1}"/>
          </ac:spMkLst>
        </pc:spChg>
      </pc:sldChg>
      <pc:sldChg chg="del">
        <pc:chgData name="Johnson, Myesha" userId="S::johnsonmr@hillsboroughcounty.org::aca993c7-97c2-493a-9f3d-06bef2436244" providerId="AD" clId="Web-{A9603745-F623-9DE3-6B9E-82B7B5B72CF3}" dt="2026-05-15T22:16:17.800" v="7"/>
        <pc:sldMkLst>
          <pc:docMk/>
          <pc:sldMk cId="2073441902" sldId="275"/>
        </pc:sldMkLst>
      </pc:sldChg>
      <pc:sldChg chg="modSp add replId">
        <pc:chgData name="Johnson, Myesha" userId="S::johnsonmr@hillsboroughcounty.org::aca993c7-97c2-493a-9f3d-06bef2436244" providerId="AD" clId="Web-{A9603745-F623-9DE3-6B9E-82B7B5B72CF3}" dt="2026-05-15T23:07:11.449" v="1781" actId="20577"/>
        <pc:sldMkLst>
          <pc:docMk/>
          <pc:sldMk cId="3998984079" sldId="276"/>
        </pc:sldMkLst>
        <pc:spChg chg="mod">
          <ac:chgData name="Johnson, Myesha" userId="S::johnsonmr@hillsboroughcounty.org::aca993c7-97c2-493a-9f3d-06bef2436244" providerId="AD" clId="Web-{A9603745-F623-9DE3-6B9E-82B7B5B72CF3}" dt="2026-05-15T23:07:11.449" v="1781" actId="20577"/>
          <ac:spMkLst>
            <pc:docMk/>
            <pc:sldMk cId="3998984079" sldId="276"/>
            <ac:spMk id="2" creationId="{681A1C29-9977-06F7-5E28-E7964740399D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2:24:06.159" v="207" actId="1076"/>
          <ac:spMkLst>
            <pc:docMk/>
            <pc:sldMk cId="3998984079" sldId="276"/>
            <ac:spMk id="7" creationId="{807B6857-2CB5-E477-B683-908AB8FD949A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07:26.636" v="1786" actId="20577"/>
        <pc:sldMkLst>
          <pc:docMk/>
          <pc:sldMk cId="3980965139" sldId="277"/>
        </pc:sldMkLst>
        <pc:spChg chg="mod">
          <ac:chgData name="Johnson, Myesha" userId="S::johnsonmr@hillsboroughcounty.org::aca993c7-97c2-493a-9f3d-06bef2436244" providerId="AD" clId="Web-{A9603745-F623-9DE3-6B9E-82B7B5B72CF3}" dt="2026-05-15T23:07:15.308" v="1782" actId="20577"/>
          <ac:spMkLst>
            <pc:docMk/>
            <pc:sldMk cId="3980965139" sldId="277"/>
            <ac:spMk id="2" creationId="{2155D5C6-44E1-36B5-1197-B8359A5A7AFD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3:07:26.636" v="1786" actId="20577"/>
          <ac:spMkLst>
            <pc:docMk/>
            <pc:sldMk cId="3980965139" sldId="277"/>
            <ac:spMk id="7" creationId="{208148F0-E701-565B-8F74-CAB2BB5ECA3F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08:53.745" v="1828" actId="20577"/>
        <pc:sldMkLst>
          <pc:docMk/>
          <pc:sldMk cId="3462926740" sldId="278"/>
        </pc:sldMkLst>
        <pc:spChg chg="mod">
          <ac:chgData name="Johnson, Myesha" userId="S::johnsonmr@hillsboroughcounty.org::aca993c7-97c2-493a-9f3d-06bef2436244" providerId="AD" clId="Web-{A9603745-F623-9DE3-6B9E-82B7B5B72CF3}" dt="2026-05-15T23:08:53.745" v="1828" actId="20577"/>
          <ac:spMkLst>
            <pc:docMk/>
            <pc:sldMk cId="3462926740" sldId="278"/>
            <ac:spMk id="2" creationId="{554FA85F-C15D-429F-DD90-83CBCF999695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3:08:42.651" v="1824" actId="20577"/>
          <ac:spMkLst>
            <pc:docMk/>
            <pc:sldMk cId="3462926740" sldId="278"/>
            <ac:spMk id="7" creationId="{7E1036A3-E40B-B431-B292-463E30327FA6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09:33.760" v="1835" actId="20577"/>
        <pc:sldMkLst>
          <pc:docMk/>
          <pc:sldMk cId="1474191106" sldId="279"/>
        </pc:sldMkLst>
        <pc:spChg chg="mod">
          <ac:chgData name="Johnson, Myesha" userId="S::johnsonmr@hillsboroughcounty.org::aca993c7-97c2-493a-9f3d-06bef2436244" providerId="AD" clId="Web-{A9603745-F623-9DE3-6B9E-82B7B5B72CF3}" dt="2026-05-15T23:08:57.682" v="1829" actId="20577"/>
          <ac:spMkLst>
            <pc:docMk/>
            <pc:sldMk cId="1474191106" sldId="279"/>
            <ac:spMk id="2" creationId="{8622652F-B612-3CD3-4CE1-28B69F0DDD4F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3:09:33.760" v="1835" actId="20577"/>
          <ac:spMkLst>
            <pc:docMk/>
            <pc:sldMk cId="1474191106" sldId="279"/>
            <ac:spMk id="7" creationId="{AE6F1CFE-4A5B-010A-A6E5-7BFED889E47A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13:23.305" v="1980" actId="20577"/>
        <pc:sldMkLst>
          <pc:docMk/>
          <pc:sldMk cId="1624949462" sldId="280"/>
        </pc:sldMkLst>
        <pc:spChg chg="mod">
          <ac:chgData name="Johnson, Myesha" userId="S::johnsonmr@hillsboroughcounty.org::aca993c7-97c2-493a-9f3d-06bef2436244" providerId="AD" clId="Web-{A9603745-F623-9DE3-6B9E-82B7B5B72CF3}" dt="2026-05-15T23:13:23.305" v="1980" actId="20577"/>
          <ac:spMkLst>
            <pc:docMk/>
            <pc:sldMk cId="1624949462" sldId="280"/>
            <ac:spMk id="2" creationId="{B253D952-3E8D-0858-FD09-D76D3A4E08EC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2:35:36.231" v="609" actId="20577"/>
          <ac:spMkLst>
            <pc:docMk/>
            <pc:sldMk cId="1624949462" sldId="280"/>
            <ac:spMk id="7" creationId="{DDDD3D58-BDB4-3392-FD62-1D28600C78F3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13:26.539" v="1981" actId="20577"/>
        <pc:sldMkLst>
          <pc:docMk/>
          <pc:sldMk cId="3901882797" sldId="281"/>
        </pc:sldMkLst>
        <pc:spChg chg="mod">
          <ac:chgData name="Johnson, Myesha" userId="S::johnsonmr@hillsboroughcounty.org::aca993c7-97c2-493a-9f3d-06bef2436244" providerId="AD" clId="Web-{A9603745-F623-9DE3-6B9E-82B7B5B72CF3}" dt="2026-05-15T23:13:26.539" v="1981" actId="20577"/>
          <ac:spMkLst>
            <pc:docMk/>
            <pc:sldMk cId="3901882797" sldId="281"/>
            <ac:spMk id="2" creationId="{D9F280B9-6AA4-8834-0DF4-777A6CE799E8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2:35:07.700" v="608" actId="20577"/>
          <ac:spMkLst>
            <pc:docMk/>
            <pc:sldMk cId="3901882797" sldId="281"/>
            <ac:spMk id="7" creationId="{6B6E564B-92CF-4418-8CE9-3C9D652DD98A}"/>
          </ac:spMkLst>
        </pc:spChg>
      </pc:sldChg>
      <pc:sldChg chg="addSp delSp modSp add replId">
        <pc:chgData name="Johnson, Myesha" userId="S::johnsonmr@hillsboroughcounty.org::aca993c7-97c2-493a-9f3d-06bef2436244" providerId="AD" clId="Web-{A9603745-F623-9DE3-6B9E-82B7B5B72CF3}" dt="2026-05-15T23:13:30.430" v="1982" actId="20577"/>
        <pc:sldMkLst>
          <pc:docMk/>
          <pc:sldMk cId="3913621589" sldId="282"/>
        </pc:sldMkLst>
        <pc:spChg chg="mod">
          <ac:chgData name="Johnson, Myesha" userId="S::johnsonmr@hillsboroughcounty.org::aca993c7-97c2-493a-9f3d-06bef2436244" providerId="AD" clId="Web-{A9603745-F623-9DE3-6B9E-82B7B5B72CF3}" dt="2026-05-15T23:13:30.430" v="1982" actId="20577"/>
          <ac:spMkLst>
            <pc:docMk/>
            <pc:sldMk cId="3913621589" sldId="282"/>
            <ac:spMk id="2" creationId="{08C27E08-D67F-0994-FA9F-B342BBC0AD45}"/>
          </ac:spMkLst>
        </pc:spChg>
        <pc:spChg chg="add del mod">
          <ac:chgData name="Johnson, Myesha" userId="S::johnsonmr@hillsboroughcounty.org::aca993c7-97c2-493a-9f3d-06bef2436244" providerId="AD" clId="Web-{A9603745-F623-9DE3-6B9E-82B7B5B72CF3}" dt="2026-05-15T22:37:50.277" v="639"/>
          <ac:spMkLst>
            <pc:docMk/>
            <pc:sldMk cId="3913621589" sldId="282"/>
            <ac:spMk id="3" creationId="{042A9F16-2067-3307-809F-E29C8479518D}"/>
          </ac:spMkLst>
        </pc:spChg>
        <pc:spChg chg="add del mod">
          <ac:chgData name="Johnson, Myesha" userId="S::johnsonmr@hillsboroughcounty.org::aca993c7-97c2-493a-9f3d-06bef2436244" providerId="AD" clId="Web-{A9603745-F623-9DE3-6B9E-82B7B5B72CF3}" dt="2026-05-15T23:13:11.680" v="1979" actId="20577"/>
          <ac:spMkLst>
            <pc:docMk/>
            <pc:sldMk cId="3913621589" sldId="282"/>
            <ac:spMk id="7" creationId="{A12215F6-08C5-E931-4EB2-409DA2849543}"/>
          </ac:spMkLst>
        </pc:spChg>
      </pc:sldChg>
      <pc:sldChg chg="modSp add replId addAnim delAnim modAnim">
        <pc:chgData name="Johnson, Myesha" userId="S::johnsonmr@hillsboroughcounty.org::aca993c7-97c2-493a-9f3d-06bef2436244" providerId="AD" clId="Web-{A9603745-F623-9DE3-6B9E-82B7B5B72CF3}" dt="2026-05-15T23:13:34.320" v="1983" actId="20577"/>
        <pc:sldMkLst>
          <pc:docMk/>
          <pc:sldMk cId="3541414066" sldId="283"/>
        </pc:sldMkLst>
        <pc:spChg chg="mod">
          <ac:chgData name="Johnson, Myesha" userId="S::johnsonmr@hillsboroughcounty.org::aca993c7-97c2-493a-9f3d-06bef2436244" providerId="AD" clId="Web-{A9603745-F623-9DE3-6B9E-82B7B5B72CF3}" dt="2026-05-15T23:13:34.320" v="1983" actId="20577"/>
          <ac:spMkLst>
            <pc:docMk/>
            <pc:sldMk cId="3541414066" sldId="283"/>
            <ac:spMk id="2" creationId="{B7F6F225-5941-A23A-58B4-6A6B99E2A647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2:44:25.101" v="925" actId="20577"/>
          <ac:spMkLst>
            <pc:docMk/>
            <pc:sldMk cId="3541414066" sldId="283"/>
            <ac:spMk id="7" creationId="{CC7A312D-13B7-63E1-5A15-1290EE8BD48F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13:38.648" v="1984" actId="20577"/>
        <pc:sldMkLst>
          <pc:docMk/>
          <pc:sldMk cId="2511113974" sldId="284"/>
        </pc:sldMkLst>
        <pc:spChg chg="mod">
          <ac:chgData name="Johnson, Myesha" userId="S::johnsonmr@hillsboroughcounty.org::aca993c7-97c2-493a-9f3d-06bef2436244" providerId="AD" clId="Web-{A9603745-F623-9DE3-6B9E-82B7B5B72CF3}" dt="2026-05-15T23:13:38.648" v="1984" actId="20577"/>
          <ac:spMkLst>
            <pc:docMk/>
            <pc:sldMk cId="2511113974" sldId="284"/>
            <ac:spMk id="2" creationId="{912714F2-B34D-F4F3-3389-B08C244860B8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2:50:37.555" v="1095" actId="20577"/>
          <ac:spMkLst>
            <pc:docMk/>
            <pc:sldMk cId="2511113974" sldId="284"/>
            <ac:spMk id="7" creationId="{1AD8B4A8-E620-8696-2564-A250DCB14FD6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13:47.961" v="1986" actId="20577"/>
        <pc:sldMkLst>
          <pc:docMk/>
          <pc:sldMk cId="1737355224" sldId="285"/>
        </pc:sldMkLst>
        <pc:spChg chg="mod">
          <ac:chgData name="Johnson, Myesha" userId="S::johnsonmr@hillsboroughcounty.org::aca993c7-97c2-493a-9f3d-06bef2436244" providerId="AD" clId="Web-{A9603745-F623-9DE3-6B9E-82B7B5B72CF3}" dt="2026-05-15T23:13:47.961" v="1986" actId="20577"/>
          <ac:spMkLst>
            <pc:docMk/>
            <pc:sldMk cId="1737355224" sldId="285"/>
            <ac:spMk id="2" creationId="{083C6206-03F4-4B27-46DC-91E9A0B18088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2:56:57.158" v="1305" actId="20577"/>
          <ac:spMkLst>
            <pc:docMk/>
            <pc:sldMk cId="1737355224" sldId="285"/>
            <ac:spMk id="7" creationId="{875E931F-569F-0AB3-C88E-DCAF6A852BBE}"/>
          </ac:spMkLst>
        </pc:spChg>
      </pc:sldChg>
      <pc:sldChg chg="modSp add ord replId">
        <pc:chgData name="Johnson, Myesha" userId="S::johnsonmr@hillsboroughcounty.org::aca993c7-97c2-493a-9f3d-06bef2436244" providerId="AD" clId="Web-{A9603745-F623-9DE3-6B9E-82B7B5B72CF3}" dt="2026-05-15T23:13:42.398" v="1985" actId="20577"/>
        <pc:sldMkLst>
          <pc:docMk/>
          <pc:sldMk cId="2873753796" sldId="286"/>
        </pc:sldMkLst>
        <pc:spChg chg="mod">
          <ac:chgData name="Johnson, Myesha" userId="S::johnsonmr@hillsboroughcounty.org::aca993c7-97c2-493a-9f3d-06bef2436244" providerId="AD" clId="Web-{A9603745-F623-9DE3-6B9E-82B7B5B72CF3}" dt="2026-05-15T23:13:42.398" v="1985" actId="20577"/>
          <ac:spMkLst>
            <pc:docMk/>
            <pc:sldMk cId="2873753796" sldId="286"/>
            <ac:spMk id="2" creationId="{BF22ACA1-5F56-5A7D-96C1-1FC19C26710F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2:54:44.941" v="1227" actId="20577"/>
          <ac:spMkLst>
            <pc:docMk/>
            <pc:sldMk cId="2873753796" sldId="286"/>
            <ac:spMk id="7" creationId="{99A2DE2B-F971-3173-134A-E1B0D69916D7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13:52.726" v="1987" actId="20577"/>
        <pc:sldMkLst>
          <pc:docMk/>
          <pc:sldMk cId="3539380016" sldId="287"/>
        </pc:sldMkLst>
        <pc:spChg chg="mod">
          <ac:chgData name="Johnson, Myesha" userId="S::johnsonmr@hillsboroughcounty.org::aca993c7-97c2-493a-9f3d-06bef2436244" providerId="AD" clId="Web-{A9603745-F623-9DE3-6B9E-82B7B5B72CF3}" dt="2026-05-15T23:13:52.726" v="1987" actId="20577"/>
          <ac:spMkLst>
            <pc:docMk/>
            <pc:sldMk cId="3539380016" sldId="287"/>
            <ac:spMk id="2" creationId="{EE3634B8-096A-2A8B-0AC5-80E8AE69AEE0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2:56:14.752" v="1302" actId="20577"/>
          <ac:spMkLst>
            <pc:docMk/>
            <pc:sldMk cId="3539380016" sldId="287"/>
            <ac:spMk id="7" creationId="{76209650-D127-64B1-7A54-4846A455C79B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13:56.601" v="1988" actId="20577"/>
        <pc:sldMkLst>
          <pc:docMk/>
          <pc:sldMk cId="1082428404" sldId="288"/>
        </pc:sldMkLst>
        <pc:spChg chg="mod">
          <ac:chgData name="Johnson, Myesha" userId="S::johnsonmr@hillsboroughcounty.org::aca993c7-97c2-493a-9f3d-06bef2436244" providerId="AD" clId="Web-{A9603745-F623-9DE3-6B9E-82B7B5B72CF3}" dt="2026-05-15T23:13:56.601" v="1988" actId="20577"/>
          <ac:spMkLst>
            <pc:docMk/>
            <pc:sldMk cId="1082428404" sldId="288"/>
            <ac:spMk id="2" creationId="{5F67C6C0-5156-86C2-80F2-3E39713C497B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2:59:30.500" v="1394" actId="20577"/>
          <ac:spMkLst>
            <pc:docMk/>
            <pc:sldMk cId="1082428404" sldId="288"/>
            <ac:spMk id="7" creationId="{CB4986F3-24DD-A69D-F8D9-A3448837A77E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14:24.226" v="2003" actId="20577"/>
        <pc:sldMkLst>
          <pc:docMk/>
          <pc:sldMk cId="2411545715" sldId="289"/>
        </pc:sldMkLst>
        <pc:spChg chg="mod">
          <ac:chgData name="Johnson, Myesha" userId="S::johnsonmr@hillsboroughcounty.org::aca993c7-97c2-493a-9f3d-06bef2436244" providerId="AD" clId="Web-{A9603745-F623-9DE3-6B9E-82B7B5B72CF3}" dt="2026-05-15T23:14:10.211" v="1990" actId="20577"/>
          <ac:spMkLst>
            <pc:docMk/>
            <pc:sldMk cId="2411545715" sldId="289"/>
            <ac:spMk id="2" creationId="{337CA8C7-662C-A046-412D-66EAD35C19D6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3:14:24.226" v="2003" actId="20577"/>
          <ac:spMkLst>
            <pc:docMk/>
            <pc:sldMk cId="2411545715" sldId="289"/>
            <ac:spMk id="7" creationId="{B33AF06C-ACCD-22E5-CD26-5E0898288224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04:24.013" v="1754" actId="20577"/>
        <pc:sldMkLst>
          <pc:docMk/>
          <pc:sldMk cId="3903358567" sldId="290"/>
        </pc:sldMkLst>
        <pc:spChg chg="mod">
          <ac:chgData name="Johnson, Myesha" userId="S::johnsonmr@hillsboroughcounty.org::aca993c7-97c2-493a-9f3d-06bef2436244" providerId="AD" clId="Web-{A9603745-F623-9DE3-6B9E-82B7B5B72CF3}" dt="2026-05-15T23:04:24.013" v="1754" actId="20577"/>
          <ac:spMkLst>
            <pc:docMk/>
            <pc:sldMk cId="3903358567" sldId="290"/>
            <ac:spMk id="2" creationId="{D69541E4-0A45-96EA-38D2-B53D3F59DAD2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3:04:17.763" v="1753" actId="20577"/>
          <ac:spMkLst>
            <pc:docMk/>
            <pc:sldMk cId="3903358567" sldId="290"/>
            <ac:spMk id="7" creationId="{DA193612-6D89-BCD1-9D58-8D8E4931DA61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11:49.681" v="1941" actId="20577"/>
        <pc:sldMkLst>
          <pc:docMk/>
          <pc:sldMk cId="619046184" sldId="291"/>
        </pc:sldMkLst>
        <pc:spChg chg="mod">
          <ac:chgData name="Johnson, Myesha" userId="S::johnsonmr@hillsboroughcounty.org::aca993c7-97c2-493a-9f3d-06bef2436244" providerId="AD" clId="Web-{A9603745-F623-9DE3-6B9E-82B7B5B72CF3}" dt="2026-05-15T23:10:01.682" v="1849" actId="20577"/>
          <ac:spMkLst>
            <pc:docMk/>
            <pc:sldMk cId="619046184" sldId="291"/>
            <ac:spMk id="2" creationId="{1F7270D1-9279-99A9-FF16-6EC25709D23F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3:11:49.681" v="1941" actId="20577"/>
          <ac:spMkLst>
            <pc:docMk/>
            <pc:sldMk cId="619046184" sldId="291"/>
            <ac:spMk id="7" creationId="{C305565B-B0E5-7050-9EAB-C2B0503DC89B}"/>
          </ac:spMkLst>
        </pc:spChg>
      </pc:sldChg>
      <pc:sldChg chg="modSp add replId">
        <pc:chgData name="Johnson, Myesha" userId="S::johnsonmr@hillsboroughcounty.org::aca993c7-97c2-493a-9f3d-06bef2436244" providerId="AD" clId="Web-{A9603745-F623-9DE3-6B9E-82B7B5B72CF3}" dt="2026-05-15T23:12:25.415" v="1965" actId="20577"/>
        <pc:sldMkLst>
          <pc:docMk/>
          <pc:sldMk cId="4012042188" sldId="292"/>
        </pc:sldMkLst>
        <pc:spChg chg="mod">
          <ac:chgData name="Johnson, Myesha" userId="S::johnsonmr@hillsboroughcounty.org::aca993c7-97c2-493a-9f3d-06bef2436244" providerId="AD" clId="Web-{A9603745-F623-9DE3-6B9E-82B7B5B72CF3}" dt="2026-05-15T23:12:01.149" v="1943" actId="20577"/>
          <ac:spMkLst>
            <pc:docMk/>
            <pc:sldMk cId="4012042188" sldId="292"/>
            <ac:spMk id="2" creationId="{863936BB-7868-226C-1652-5D28AF5369B9}"/>
          </ac:spMkLst>
        </pc:spChg>
        <pc:spChg chg="mod">
          <ac:chgData name="Johnson, Myesha" userId="S::johnsonmr@hillsboroughcounty.org::aca993c7-97c2-493a-9f3d-06bef2436244" providerId="AD" clId="Web-{A9603745-F623-9DE3-6B9E-82B7B5B72CF3}" dt="2026-05-15T23:12:25.415" v="1965" actId="20577"/>
          <ac:spMkLst>
            <pc:docMk/>
            <pc:sldMk cId="4012042188" sldId="292"/>
            <ac:spMk id="7" creationId="{E8CB8EC9-2315-3646-4314-06A42A093713}"/>
          </ac:spMkLst>
        </pc:spChg>
      </pc:sldChg>
    </pc:docChg>
  </pc:docChgLst>
  <pc:docChgLst>
    <pc:chgData name="Johnson, Myesha" userId="S::johnsonmr@hillsboroughcounty.org::aca993c7-97c2-493a-9f3d-06bef2436244" providerId="AD" clId="Web-{AA9B57F2-1FCB-ECF8-A798-D48B1E8C63F6}"/>
    <pc:docChg chg="modSld">
      <pc:chgData name="Johnson, Myesha" userId="S::johnsonmr@hillsboroughcounty.org::aca993c7-97c2-493a-9f3d-06bef2436244" providerId="AD" clId="Web-{AA9B57F2-1FCB-ECF8-A798-D48B1E8C63F6}" dt="2026-05-15T23:20:36.099" v="25" actId="20577"/>
      <pc:docMkLst>
        <pc:docMk/>
      </pc:docMkLst>
      <pc:sldChg chg="modSp">
        <pc:chgData name="Johnson, Myesha" userId="S::johnsonmr@hillsboroughcounty.org::aca993c7-97c2-493a-9f3d-06bef2436244" providerId="AD" clId="Web-{AA9B57F2-1FCB-ECF8-A798-D48B1E8C63F6}" dt="2026-05-15T23:20:36.099" v="25" actId="20577"/>
        <pc:sldMkLst>
          <pc:docMk/>
          <pc:sldMk cId="619046184" sldId="291"/>
        </pc:sldMkLst>
        <pc:spChg chg="mod">
          <ac:chgData name="Johnson, Myesha" userId="S::johnsonmr@hillsboroughcounty.org::aca993c7-97c2-493a-9f3d-06bef2436244" providerId="AD" clId="Web-{AA9B57F2-1FCB-ECF8-A798-D48B1E8C63F6}" dt="2026-05-15T23:20:36.099" v="25" actId="20577"/>
          <ac:spMkLst>
            <pc:docMk/>
            <pc:sldMk cId="619046184" sldId="291"/>
            <ac:spMk id="7" creationId="{C305565B-B0E5-7050-9EAB-C2B0503DC89B}"/>
          </ac:spMkLst>
        </pc:spChg>
      </pc:sldChg>
      <pc:sldChg chg="modSp">
        <pc:chgData name="Johnson, Myesha" userId="S::johnsonmr@hillsboroughcounty.org::aca993c7-97c2-493a-9f3d-06bef2436244" providerId="AD" clId="Web-{AA9B57F2-1FCB-ECF8-A798-D48B1E8C63F6}" dt="2026-05-15T23:19:23.786" v="8" actId="20577"/>
        <pc:sldMkLst>
          <pc:docMk/>
          <pc:sldMk cId="4012042188" sldId="292"/>
        </pc:sldMkLst>
        <pc:spChg chg="mod">
          <ac:chgData name="Johnson, Myesha" userId="S::johnsonmr@hillsboroughcounty.org::aca993c7-97c2-493a-9f3d-06bef2436244" providerId="AD" clId="Web-{AA9B57F2-1FCB-ECF8-A798-D48B1E8C63F6}" dt="2026-05-15T23:19:23.786" v="8" actId="20577"/>
          <ac:spMkLst>
            <pc:docMk/>
            <pc:sldMk cId="4012042188" sldId="292"/>
            <ac:spMk id="7" creationId="{E8CB8EC9-2315-3646-4314-06A42A093713}"/>
          </ac:spMkLst>
        </pc:spChg>
      </pc:sldChg>
    </pc:docChg>
  </pc:docChgLst>
  <pc:docChgLst>
    <pc:chgData name="Myesha" userId="aca993c7-97c2-493a-9f3d-06bef2436244" providerId="ADAL" clId="{587FDC77-E344-4B69-A1CD-BB0BA01F38C4}"/>
    <pc:docChg chg="undo custSel modSld">
      <pc:chgData name="Myesha" userId="aca993c7-97c2-493a-9f3d-06bef2436244" providerId="ADAL" clId="{587FDC77-E344-4B69-A1CD-BB0BA01F38C4}" dt="2026-04-29T23:00:31.687" v="164" actId="20577"/>
      <pc:docMkLst>
        <pc:docMk/>
      </pc:docMkLst>
      <pc:sldChg chg="addSp modSp mod">
        <pc:chgData name="Myesha" userId="aca993c7-97c2-493a-9f3d-06bef2436244" providerId="ADAL" clId="{587FDC77-E344-4B69-A1CD-BB0BA01F38C4}" dt="2026-04-29T22:50:25.097" v="2" actId="1076"/>
        <pc:sldMkLst>
          <pc:docMk/>
          <pc:sldMk cId="3417721485" sldId="256"/>
        </pc:sldMkLst>
      </pc:sldChg>
      <pc:sldChg chg="addSp modSp mod">
        <pc:chgData name="Myesha" userId="aca993c7-97c2-493a-9f3d-06bef2436244" providerId="ADAL" clId="{587FDC77-E344-4B69-A1CD-BB0BA01F38C4}" dt="2026-04-29T23:00:31.687" v="164" actId="20577"/>
        <pc:sldMkLst>
          <pc:docMk/>
          <pc:sldMk cId="2939930866" sldId="274"/>
        </pc:sldMkLst>
        <pc:spChg chg="mod">
          <ac:chgData name="Myesha" userId="aca993c7-97c2-493a-9f3d-06bef2436244" providerId="ADAL" clId="{587FDC77-E344-4B69-A1CD-BB0BA01F38C4}" dt="2026-04-29T23:00:31.687" v="164" actId="20577"/>
          <ac:spMkLst>
            <pc:docMk/>
            <pc:sldMk cId="2939930866" sldId="274"/>
            <ac:spMk id="2" creationId="{D44BCB7C-A6FC-4118-9027-468ECFDE6455}"/>
          </ac:spMkLst>
        </pc:spChg>
        <pc:spChg chg="add mod">
          <ac:chgData name="Myesha" userId="aca993c7-97c2-493a-9f3d-06bef2436244" providerId="ADAL" clId="{587FDC77-E344-4B69-A1CD-BB0BA01F38C4}" dt="2026-04-29T22:59:34.496" v="10" actId="1076"/>
          <ac:spMkLst>
            <pc:docMk/>
            <pc:sldMk cId="2939930866" sldId="274"/>
            <ac:spMk id="6" creationId="{D2745521-9423-4EA2-9A3B-983DA0975A03}"/>
          </ac:spMkLst>
        </pc:spChg>
        <pc:picChg chg="mod">
          <ac:chgData name="Myesha" userId="aca993c7-97c2-493a-9f3d-06bef2436244" providerId="ADAL" clId="{587FDC77-E344-4B69-A1CD-BB0BA01F38C4}" dt="2026-04-29T22:59:28.277" v="9" actId="1076"/>
          <ac:picMkLst>
            <pc:docMk/>
            <pc:sldMk cId="2939930866" sldId="274"/>
            <ac:picMk id="5" creationId="{20A520D0-11CF-4639-8537-F56A8A2FDCFD}"/>
          </ac:picMkLst>
        </pc:picChg>
      </pc:sldChg>
    </pc:docChg>
  </pc:docChgLst>
  <pc:docChgLst>
    <pc:chgData name="Johnson, Myesha" userId="S::johnsonmr@hillsboroughcounty.org::aca993c7-97c2-493a-9f3d-06bef2436244" providerId="AD" clId="Web-{3ED4C873-0AC9-2C14-6787-39FF7C105342}"/>
    <pc:docChg chg="modSld">
      <pc:chgData name="Johnson, Myesha" userId="S::johnsonmr@hillsboroughcounty.org::aca993c7-97c2-493a-9f3d-06bef2436244" providerId="AD" clId="Web-{3ED4C873-0AC9-2C14-6787-39FF7C105342}" dt="2026-04-30T12:06:28.579" v="4"/>
      <pc:docMkLst>
        <pc:docMk/>
      </pc:docMkLst>
      <pc:sldChg chg="modSp">
        <pc:chgData name="Johnson, Myesha" userId="S::johnsonmr@hillsboroughcounty.org::aca993c7-97c2-493a-9f3d-06bef2436244" providerId="AD" clId="Web-{3ED4C873-0AC9-2C14-6787-39FF7C105342}" dt="2026-04-30T12:05:19.470" v="2" actId="1076"/>
        <pc:sldMkLst>
          <pc:docMk/>
          <pc:sldMk cId="3417721485" sldId="256"/>
        </pc:sldMkLst>
      </pc:sldChg>
    </pc:docChg>
  </pc:docChgLst>
  <pc:docChgLst>
    <pc:chgData name="Johnson, Myesha" userId="S::johnsonmr@hillsboroughcounty.org::aca993c7-97c2-493a-9f3d-06bef2436244" providerId="AD" clId="Web-{6741E221-47C5-C933-7B93-747B4912754B}"/>
    <pc:docChg chg="modSld">
      <pc:chgData name="Johnson, Myesha" userId="S::johnsonmr@hillsboroughcounty.org::aca993c7-97c2-493a-9f3d-06bef2436244" providerId="AD" clId="Web-{6741E221-47C5-C933-7B93-747B4912754B}" dt="2026-05-16T13:51:16.478" v="315" actId="20577"/>
      <pc:docMkLst>
        <pc:docMk/>
      </pc:docMkLst>
      <pc:sldChg chg="addSp delSp modSp">
        <pc:chgData name="Johnson, Myesha" userId="S::johnsonmr@hillsboroughcounty.org::aca993c7-97c2-493a-9f3d-06bef2436244" providerId="AD" clId="Web-{6741E221-47C5-C933-7B93-747B4912754B}" dt="2026-05-16T13:14:45.642" v="17" actId="1076"/>
        <pc:sldMkLst>
          <pc:docMk/>
          <pc:sldMk cId="3417721485" sldId="256"/>
        </pc:sldMkLst>
        <pc:picChg chg="del">
          <ac:chgData name="Johnson, Myesha" userId="S::johnsonmr@hillsboroughcounty.org::aca993c7-97c2-493a-9f3d-06bef2436244" providerId="AD" clId="Web-{6741E221-47C5-C933-7B93-747B4912754B}" dt="2026-05-16T13:09:19.583" v="0"/>
          <ac:picMkLst>
            <pc:docMk/>
            <pc:sldMk cId="3417721485" sldId="256"/>
            <ac:picMk id="4" creationId="{FA92F6F3-BA85-0E27-8479-6D41EF8B3B9F}"/>
          </ac:picMkLst>
        </pc:picChg>
        <pc:picChg chg="add del mod">
          <ac:chgData name="Johnson, Myesha" userId="S::johnsonmr@hillsboroughcounty.org::aca993c7-97c2-493a-9f3d-06bef2436244" providerId="AD" clId="Web-{6741E221-47C5-C933-7B93-747B4912754B}" dt="2026-05-16T13:09:49.176" v="3"/>
          <ac:picMkLst>
            <pc:docMk/>
            <pc:sldMk cId="3417721485" sldId="256"/>
            <ac:picMk id="6" creationId="{E057275D-2178-7270-623D-20EB59B0876E}"/>
          </ac:picMkLst>
        </pc:picChg>
        <pc:picChg chg="add mod">
          <ac:chgData name="Johnson, Myesha" userId="S::johnsonmr@hillsboroughcounty.org::aca993c7-97c2-493a-9f3d-06bef2436244" providerId="AD" clId="Web-{6741E221-47C5-C933-7B93-747B4912754B}" dt="2026-05-16T13:14:45.642" v="17" actId="1076"/>
          <ac:picMkLst>
            <pc:docMk/>
            <pc:sldMk cId="3417721485" sldId="256"/>
            <ac:picMk id="7" creationId="{250F3331-1104-E0AB-F4F0-CDF5F037CF2F}"/>
          </ac:picMkLst>
        </pc:picChg>
        <pc:picChg chg="add del mod">
          <ac:chgData name="Johnson, Myesha" userId="S::johnsonmr@hillsboroughcounty.org::aca993c7-97c2-493a-9f3d-06bef2436244" providerId="AD" clId="Web-{6741E221-47C5-C933-7B93-747B4912754B}" dt="2026-05-16T13:14:32.439" v="15"/>
          <ac:picMkLst>
            <pc:docMk/>
            <pc:sldMk cId="3417721485" sldId="256"/>
            <ac:picMk id="8" creationId="{392F3EB3-24D2-EB66-36DA-6449FD5C5C76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51:16.478" v="315" actId="20577"/>
        <pc:sldMkLst>
          <pc:docMk/>
          <pc:sldMk cId="1429390259" sldId="260"/>
        </pc:sldMkLst>
        <pc:spChg chg="mod">
          <ac:chgData name="Johnson, Myesha" userId="S::johnsonmr@hillsboroughcounty.org::aca993c7-97c2-493a-9f3d-06bef2436244" providerId="AD" clId="Web-{6741E221-47C5-C933-7B93-747B4912754B}" dt="2026-05-16T13:46:22.918" v="274" actId="1076"/>
          <ac:spMkLst>
            <pc:docMk/>
            <pc:sldMk cId="1429390259" sldId="260"/>
            <ac:spMk id="2" creationId="{F188652B-B439-4AB5-8773-417F1E05177E}"/>
          </ac:spMkLst>
        </pc:spChg>
        <pc:spChg chg="mod">
          <ac:chgData name="Johnson, Myesha" userId="S::johnsonmr@hillsboroughcounty.org::aca993c7-97c2-493a-9f3d-06bef2436244" providerId="AD" clId="Web-{6741E221-47C5-C933-7B93-747B4912754B}" dt="2026-05-16T13:51:16.478" v="315" actId="20577"/>
          <ac:spMkLst>
            <pc:docMk/>
            <pc:sldMk cId="1429390259" sldId="260"/>
            <ac:spMk id="7" creationId="{7E2973F5-5EE5-5276-01B1-711CE7EFF388}"/>
          </ac:spMkLst>
        </pc:spChg>
        <pc:picChg chg="add">
          <ac:chgData name="Johnson, Myesha" userId="S::johnsonmr@hillsboroughcounty.org::aca993c7-97c2-493a-9f3d-06bef2436244" providerId="AD" clId="Web-{6741E221-47C5-C933-7B93-747B4912754B}" dt="2026-05-16T13:14:47.267" v="18"/>
          <ac:picMkLst>
            <pc:docMk/>
            <pc:sldMk cId="1429390259" sldId="260"/>
            <ac:picMk id="4" creationId="{523645A0-C34A-2F60-344D-2688F9193085}"/>
          </ac:picMkLst>
        </pc:picChg>
      </pc:sldChg>
      <pc:sldChg chg="addSp">
        <pc:chgData name="Johnson, Myesha" userId="S::johnsonmr@hillsboroughcounty.org::aca993c7-97c2-493a-9f3d-06bef2436244" providerId="AD" clId="Web-{6741E221-47C5-C933-7B93-747B4912754B}" dt="2026-05-16T13:15:30.532" v="39"/>
        <pc:sldMkLst>
          <pc:docMk/>
          <pc:sldMk cId="2939930866" sldId="274"/>
        </pc:sldMkLst>
        <pc:picChg chg="add">
          <ac:chgData name="Johnson, Myesha" userId="S::johnsonmr@hillsboroughcounty.org::aca993c7-97c2-493a-9f3d-06bef2436244" providerId="AD" clId="Web-{6741E221-47C5-C933-7B93-747B4912754B}" dt="2026-05-16T13:15:30.532" v="39"/>
          <ac:picMkLst>
            <pc:docMk/>
            <pc:sldMk cId="2939930866" sldId="274"/>
            <ac:picMk id="4" creationId="{807F9ADD-F34C-EDAB-979A-8C4C612862FD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22:44.824" v="91" actId="1076"/>
        <pc:sldMkLst>
          <pc:docMk/>
          <pc:sldMk cId="1266549270" sldId="275"/>
        </pc:sldMkLst>
        <pc:spChg chg="mod">
          <ac:chgData name="Johnson, Myesha" userId="S::johnsonmr@hillsboroughcounty.org::aca993c7-97c2-493a-9f3d-06bef2436244" providerId="AD" clId="Web-{6741E221-47C5-C933-7B93-747B4912754B}" dt="2026-05-16T13:22:20.980" v="87" actId="20577"/>
          <ac:spMkLst>
            <pc:docMk/>
            <pc:sldMk cId="1266549270" sldId="275"/>
            <ac:spMk id="2" creationId="{24F59C77-51EE-FD7B-9997-A956BA78BB95}"/>
          </ac:spMkLst>
        </pc:spChg>
        <pc:spChg chg="mod">
          <ac:chgData name="Johnson, Myesha" userId="S::johnsonmr@hillsboroughcounty.org::aca993c7-97c2-493a-9f3d-06bef2436244" providerId="AD" clId="Web-{6741E221-47C5-C933-7B93-747B4912754B}" dt="2026-05-16T13:22:38.293" v="89" actId="20577"/>
          <ac:spMkLst>
            <pc:docMk/>
            <pc:sldMk cId="1266549270" sldId="275"/>
            <ac:spMk id="7" creationId="{B08531D4-7662-C8F6-8483-5A267603C6F1}"/>
          </ac:spMkLst>
        </pc:spChg>
        <pc:picChg chg="add mod">
          <ac:chgData name="Johnson, Myesha" userId="S::johnsonmr@hillsboroughcounty.org::aca993c7-97c2-493a-9f3d-06bef2436244" providerId="AD" clId="Web-{6741E221-47C5-C933-7B93-747B4912754B}" dt="2026-05-16T13:22:44.824" v="91" actId="1076"/>
          <ac:picMkLst>
            <pc:docMk/>
            <pc:sldMk cId="1266549270" sldId="275"/>
            <ac:picMk id="4" creationId="{839EC2F5-9F07-C272-52C4-9DE00405B8D0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23:14.027" v="93" actId="1076"/>
        <pc:sldMkLst>
          <pc:docMk/>
          <pc:sldMk cId="3998984079" sldId="276"/>
        </pc:sldMkLst>
        <pc:spChg chg="mod">
          <ac:chgData name="Johnson, Myesha" userId="S::johnsonmr@hillsboroughcounty.org::aca993c7-97c2-493a-9f3d-06bef2436244" providerId="AD" clId="Web-{6741E221-47C5-C933-7B93-747B4912754B}" dt="2026-05-16T13:23:14.027" v="93" actId="1076"/>
          <ac:spMkLst>
            <pc:docMk/>
            <pc:sldMk cId="3998984079" sldId="276"/>
            <ac:spMk id="7" creationId="{807B6857-2CB5-E477-B683-908AB8FD949A}"/>
          </ac:spMkLst>
        </pc:spChg>
        <pc:picChg chg="add">
          <ac:chgData name="Johnson, Myesha" userId="S::johnsonmr@hillsboroughcounty.org::aca993c7-97c2-493a-9f3d-06bef2436244" providerId="AD" clId="Web-{6741E221-47C5-C933-7B93-747B4912754B}" dt="2026-05-16T13:14:50.329" v="20"/>
          <ac:picMkLst>
            <pc:docMk/>
            <pc:sldMk cId="3998984079" sldId="276"/>
            <ac:picMk id="4" creationId="{7E4E6EF4-9042-41D0-3EFF-28F1530560DC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47:46.198" v="278" actId="20577"/>
        <pc:sldMkLst>
          <pc:docMk/>
          <pc:sldMk cId="3980965139" sldId="277"/>
        </pc:sldMkLst>
        <pc:spChg chg="mod">
          <ac:chgData name="Johnson, Myesha" userId="S::johnsonmr@hillsboroughcounty.org::aca993c7-97c2-493a-9f3d-06bef2436244" providerId="AD" clId="Web-{6741E221-47C5-C933-7B93-747B4912754B}" dt="2026-05-16T13:47:46.198" v="278" actId="20577"/>
          <ac:spMkLst>
            <pc:docMk/>
            <pc:sldMk cId="3980965139" sldId="277"/>
            <ac:spMk id="7" creationId="{208148F0-E701-565B-8F74-CAB2BB5ECA3F}"/>
          </ac:spMkLst>
        </pc:spChg>
        <pc:picChg chg="add mod">
          <ac:chgData name="Johnson, Myesha" userId="S::johnsonmr@hillsboroughcounty.org::aca993c7-97c2-493a-9f3d-06bef2436244" providerId="AD" clId="Web-{6741E221-47C5-C933-7B93-747B4912754B}" dt="2026-05-16T13:16:40.593" v="48" actId="1076"/>
          <ac:picMkLst>
            <pc:docMk/>
            <pc:sldMk cId="3980965139" sldId="277"/>
            <ac:picMk id="4" creationId="{60432D60-2722-0679-F499-206FF12B7865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26:26.696" v="107" actId="20577"/>
        <pc:sldMkLst>
          <pc:docMk/>
          <pc:sldMk cId="3462926740" sldId="278"/>
        </pc:sldMkLst>
        <pc:spChg chg="mod">
          <ac:chgData name="Johnson, Myesha" userId="S::johnsonmr@hillsboroughcounty.org::aca993c7-97c2-493a-9f3d-06bef2436244" providerId="AD" clId="Web-{6741E221-47C5-C933-7B93-747B4912754B}" dt="2026-05-16T13:26:26.696" v="107" actId="20577"/>
          <ac:spMkLst>
            <pc:docMk/>
            <pc:sldMk cId="3462926740" sldId="278"/>
            <ac:spMk id="7" creationId="{7E1036A3-E40B-B431-B292-463E30327FA6}"/>
          </ac:spMkLst>
        </pc:spChg>
        <pc:picChg chg="add">
          <ac:chgData name="Johnson, Myesha" userId="S::johnsonmr@hillsboroughcounty.org::aca993c7-97c2-493a-9f3d-06bef2436244" providerId="AD" clId="Web-{6741E221-47C5-C933-7B93-747B4912754B}" dt="2026-05-16T13:14:57.141" v="22"/>
          <ac:picMkLst>
            <pc:docMk/>
            <pc:sldMk cId="3462926740" sldId="278"/>
            <ac:picMk id="4" creationId="{09C1736B-15DD-62A1-58D8-9585B34AD6D5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49:59.150" v="314" actId="20577"/>
        <pc:sldMkLst>
          <pc:docMk/>
          <pc:sldMk cId="1474191106" sldId="279"/>
        </pc:sldMkLst>
        <pc:spChg chg="mod">
          <ac:chgData name="Johnson, Myesha" userId="S::johnsonmr@hillsboroughcounty.org::aca993c7-97c2-493a-9f3d-06bef2436244" providerId="AD" clId="Web-{6741E221-47C5-C933-7B93-747B4912754B}" dt="2026-05-16T13:49:59.150" v="314" actId="20577"/>
          <ac:spMkLst>
            <pc:docMk/>
            <pc:sldMk cId="1474191106" sldId="279"/>
            <ac:spMk id="7" creationId="{AE6F1CFE-4A5B-010A-A6E5-7BFED889E47A}"/>
          </ac:spMkLst>
        </pc:spChg>
        <pc:picChg chg="add">
          <ac:chgData name="Johnson, Myesha" userId="S::johnsonmr@hillsboroughcounty.org::aca993c7-97c2-493a-9f3d-06bef2436244" providerId="AD" clId="Web-{6741E221-47C5-C933-7B93-747B4912754B}" dt="2026-05-16T13:14:57.907" v="23"/>
          <ac:picMkLst>
            <pc:docMk/>
            <pc:sldMk cId="1474191106" sldId="279"/>
            <ac:picMk id="4" creationId="{75FD8396-A486-7BAB-C7C5-3CABCBC4F772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49:21.135" v="310" actId="1076"/>
        <pc:sldMkLst>
          <pc:docMk/>
          <pc:sldMk cId="1624949462" sldId="280"/>
        </pc:sldMkLst>
        <pc:spChg chg="mod">
          <ac:chgData name="Johnson, Myesha" userId="S::johnsonmr@hillsboroughcounty.org::aca993c7-97c2-493a-9f3d-06bef2436244" providerId="AD" clId="Web-{6741E221-47C5-C933-7B93-747B4912754B}" dt="2026-05-16T13:49:13.854" v="307" actId="20577"/>
          <ac:spMkLst>
            <pc:docMk/>
            <pc:sldMk cId="1624949462" sldId="280"/>
            <ac:spMk id="7" creationId="{DDDD3D58-BDB4-3392-FD62-1D28600C78F3}"/>
          </ac:spMkLst>
        </pc:spChg>
        <pc:picChg chg="add mod">
          <ac:chgData name="Johnson, Myesha" userId="S::johnsonmr@hillsboroughcounty.org::aca993c7-97c2-493a-9f3d-06bef2436244" providerId="AD" clId="Web-{6741E221-47C5-C933-7B93-747B4912754B}" dt="2026-05-16T13:49:21.135" v="310" actId="1076"/>
          <ac:picMkLst>
            <pc:docMk/>
            <pc:sldMk cId="1624949462" sldId="280"/>
            <ac:picMk id="4" creationId="{65110354-1DA8-61A9-6582-9BCE24B67ADF}"/>
          </ac:picMkLst>
        </pc:picChg>
      </pc:sldChg>
      <pc:sldChg chg="addSp">
        <pc:chgData name="Johnson, Myesha" userId="S::johnsonmr@hillsboroughcounty.org::aca993c7-97c2-493a-9f3d-06bef2436244" providerId="AD" clId="Web-{6741E221-47C5-C933-7B93-747B4912754B}" dt="2026-05-16T13:15:08.016" v="27"/>
        <pc:sldMkLst>
          <pc:docMk/>
          <pc:sldMk cId="3901882797" sldId="281"/>
        </pc:sldMkLst>
        <pc:picChg chg="add">
          <ac:chgData name="Johnson, Myesha" userId="S::johnsonmr@hillsboroughcounty.org::aca993c7-97c2-493a-9f3d-06bef2436244" providerId="AD" clId="Web-{6741E221-47C5-C933-7B93-747B4912754B}" dt="2026-05-16T13:15:08.016" v="27"/>
          <ac:picMkLst>
            <pc:docMk/>
            <pc:sldMk cId="3901882797" sldId="281"/>
            <ac:picMk id="4" creationId="{58F7B8F6-9302-621A-3F35-F852C882CBB7}"/>
          </ac:picMkLst>
        </pc:picChg>
      </pc:sldChg>
      <pc:sldChg chg="addSp delSp modSp addAnim delAnim modAnim">
        <pc:chgData name="Johnson, Myesha" userId="S::johnsonmr@hillsboroughcounty.org::aca993c7-97c2-493a-9f3d-06bef2436244" providerId="AD" clId="Web-{6741E221-47C5-C933-7B93-747B4912754B}" dt="2026-05-16T13:45:24.903" v="269" actId="20577"/>
        <pc:sldMkLst>
          <pc:docMk/>
          <pc:sldMk cId="3913621589" sldId="282"/>
        </pc:sldMkLst>
        <pc:spChg chg="mod">
          <ac:chgData name="Johnson, Myesha" userId="S::johnsonmr@hillsboroughcounty.org::aca993c7-97c2-493a-9f3d-06bef2436244" providerId="AD" clId="Web-{6741E221-47C5-C933-7B93-747B4912754B}" dt="2026-05-16T13:45:24.903" v="269" actId="20577"/>
          <ac:spMkLst>
            <pc:docMk/>
            <pc:sldMk cId="3913621589" sldId="282"/>
            <ac:spMk id="7" creationId="{A12215F6-08C5-E931-4EB2-409DA2849543}"/>
          </ac:spMkLst>
        </pc:spChg>
        <pc:picChg chg="add">
          <ac:chgData name="Johnson, Myesha" userId="S::johnsonmr@hillsboroughcounty.org::aca993c7-97c2-493a-9f3d-06bef2436244" providerId="AD" clId="Web-{6741E221-47C5-C933-7B93-747B4912754B}" dt="2026-05-16T13:15:09.126" v="28"/>
          <ac:picMkLst>
            <pc:docMk/>
            <pc:sldMk cId="3913621589" sldId="282"/>
            <ac:picMk id="4" creationId="{8B3D214E-D3BA-A219-B2C7-0B0E8204CECC}"/>
          </ac:picMkLst>
        </pc:picChg>
        <pc:picChg chg="add del">
          <ac:chgData name="Johnson, Myesha" userId="S::johnsonmr@hillsboroughcounty.org::aca993c7-97c2-493a-9f3d-06bef2436244" providerId="AD" clId="Web-{6741E221-47C5-C933-7B93-747B4912754B}" dt="2026-05-16T13:15:11.079" v="30"/>
          <ac:picMkLst>
            <pc:docMk/>
            <pc:sldMk cId="3913621589" sldId="282"/>
            <ac:picMk id="6" creationId="{F19D7B70-FB6D-BEEA-12AC-42200797C501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16:17.531" v="45" actId="1076"/>
        <pc:sldMkLst>
          <pc:docMk/>
          <pc:sldMk cId="3541414066" sldId="283"/>
        </pc:sldMkLst>
        <pc:picChg chg="add mod">
          <ac:chgData name="Johnson, Myesha" userId="S::johnsonmr@hillsboroughcounty.org::aca993c7-97c2-493a-9f3d-06bef2436244" providerId="AD" clId="Web-{6741E221-47C5-C933-7B93-747B4912754B}" dt="2026-05-16T13:16:17.531" v="45" actId="1076"/>
          <ac:picMkLst>
            <pc:docMk/>
            <pc:sldMk cId="3541414066" sldId="283"/>
            <ac:picMk id="4" creationId="{7085DF68-43AC-74FF-C7EC-75C7CEB13990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16:08.734" v="43" actId="1076"/>
        <pc:sldMkLst>
          <pc:docMk/>
          <pc:sldMk cId="2511113974" sldId="284"/>
        </pc:sldMkLst>
        <pc:picChg chg="add mod">
          <ac:chgData name="Johnson, Myesha" userId="S::johnsonmr@hillsboroughcounty.org::aca993c7-97c2-493a-9f3d-06bef2436244" providerId="AD" clId="Web-{6741E221-47C5-C933-7B93-747B4912754B}" dt="2026-05-16T13:16:08.734" v="43" actId="1076"/>
          <ac:picMkLst>
            <pc:docMk/>
            <pc:sldMk cId="2511113974" sldId="284"/>
            <ac:picMk id="4" creationId="{DAACBEDC-88B8-9940-9621-15498CD45480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39:39.813" v="219" actId="20577"/>
        <pc:sldMkLst>
          <pc:docMk/>
          <pc:sldMk cId="1737355224" sldId="285"/>
        </pc:sldMkLst>
        <pc:spChg chg="mod">
          <ac:chgData name="Johnson, Myesha" userId="S::johnsonmr@hillsboroughcounty.org::aca993c7-97c2-493a-9f3d-06bef2436244" providerId="AD" clId="Web-{6741E221-47C5-C933-7B93-747B4912754B}" dt="2026-05-16T13:39:39.813" v="219" actId="20577"/>
          <ac:spMkLst>
            <pc:docMk/>
            <pc:sldMk cId="1737355224" sldId="285"/>
            <ac:spMk id="7" creationId="{875E931F-569F-0AB3-C88E-DCAF6A852BBE}"/>
          </ac:spMkLst>
        </pc:spChg>
        <pc:picChg chg="add">
          <ac:chgData name="Johnson, Myesha" userId="S::johnsonmr@hillsboroughcounty.org::aca993c7-97c2-493a-9f3d-06bef2436244" providerId="AD" clId="Web-{6741E221-47C5-C933-7B93-747B4912754B}" dt="2026-05-16T13:15:22.610" v="34"/>
          <ac:picMkLst>
            <pc:docMk/>
            <pc:sldMk cId="1737355224" sldId="285"/>
            <ac:picMk id="4" creationId="{DFBBBE3B-1123-8E3D-B305-AE89AC74E406}"/>
          </ac:picMkLst>
        </pc:picChg>
      </pc:sldChg>
      <pc:sldChg chg="addSp">
        <pc:chgData name="Johnson, Myesha" userId="S::johnsonmr@hillsboroughcounty.org::aca993c7-97c2-493a-9f3d-06bef2436244" providerId="AD" clId="Web-{6741E221-47C5-C933-7B93-747B4912754B}" dt="2026-05-16T13:15:20.985" v="33"/>
        <pc:sldMkLst>
          <pc:docMk/>
          <pc:sldMk cId="2873753796" sldId="286"/>
        </pc:sldMkLst>
        <pc:picChg chg="add">
          <ac:chgData name="Johnson, Myesha" userId="S::johnsonmr@hillsboroughcounty.org::aca993c7-97c2-493a-9f3d-06bef2436244" providerId="AD" clId="Web-{6741E221-47C5-C933-7B93-747B4912754B}" dt="2026-05-16T13:15:20.985" v="33"/>
          <ac:picMkLst>
            <pc:docMk/>
            <pc:sldMk cId="2873753796" sldId="286"/>
            <ac:picMk id="4" creationId="{CC3923FE-7BB5-275B-BEA6-C51032F941D6}"/>
          </ac:picMkLst>
        </pc:picChg>
      </pc:sldChg>
      <pc:sldChg chg="addSp">
        <pc:chgData name="Johnson, Myesha" userId="S::johnsonmr@hillsboroughcounty.org::aca993c7-97c2-493a-9f3d-06bef2436244" providerId="AD" clId="Web-{6741E221-47C5-C933-7B93-747B4912754B}" dt="2026-05-16T13:15:23.547" v="35"/>
        <pc:sldMkLst>
          <pc:docMk/>
          <pc:sldMk cId="3539380016" sldId="287"/>
        </pc:sldMkLst>
        <pc:picChg chg="add">
          <ac:chgData name="Johnson, Myesha" userId="S::johnsonmr@hillsboroughcounty.org::aca993c7-97c2-493a-9f3d-06bef2436244" providerId="AD" clId="Web-{6741E221-47C5-C933-7B93-747B4912754B}" dt="2026-05-16T13:15:23.547" v="35"/>
          <ac:picMkLst>
            <pc:docMk/>
            <pc:sldMk cId="3539380016" sldId="287"/>
            <ac:picMk id="4" creationId="{21BC3FFF-9102-38B2-2640-DB7DEE204851}"/>
          </ac:picMkLst>
        </pc:picChg>
      </pc:sldChg>
      <pc:sldChg chg="addSp">
        <pc:chgData name="Johnson, Myesha" userId="S::johnsonmr@hillsboroughcounty.org::aca993c7-97c2-493a-9f3d-06bef2436244" providerId="AD" clId="Web-{6741E221-47C5-C933-7B93-747B4912754B}" dt="2026-05-16T13:15:26.766" v="37"/>
        <pc:sldMkLst>
          <pc:docMk/>
          <pc:sldMk cId="1082428404" sldId="288"/>
        </pc:sldMkLst>
        <pc:picChg chg="add">
          <ac:chgData name="Johnson, Myesha" userId="S::johnsonmr@hillsboroughcounty.org::aca993c7-97c2-493a-9f3d-06bef2436244" providerId="AD" clId="Web-{6741E221-47C5-C933-7B93-747B4912754B}" dt="2026-05-16T13:15:26.766" v="37"/>
          <ac:picMkLst>
            <pc:docMk/>
            <pc:sldMk cId="1082428404" sldId="288"/>
            <ac:picMk id="4" creationId="{2C19631F-303D-D217-4F6F-2C30B678513C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42:16.968" v="255" actId="20577"/>
        <pc:sldMkLst>
          <pc:docMk/>
          <pc:sldMk cId="2411545715" sldId="289"/>
        </pc:sldMkLst>
        <pc:spChg chg="mod">
          <ac:chgData name="Johnson, Myesha" userId="S::johnsonmr@hillsboroughcounty.org::aca993c7-97c2-493a-9f3d-06bef2436244" providerId="AD" clId="Web-{6741E221-47C5-C933-7B93-747B4912754B}" dt="2026-05-16T13:42:16.968" v="255" actId="20577"/>
          <ac:spMkLst>
            <pc:docMk/>
            <pc:sldMk cId="2411545715" sldId="289"/>
            <ac:spMk id="7" creationId="{B33AF06C-ACCD-22E5-CD26-5E0898288224}"/>
          </ac:spMkLst>
        </pc:spChg>
        <pc:picChg chg="add">
          <ac:chgData name="Johnson, Myesha" userId="S::johnsonmr@hillsboroughcounty.org::aca993c7-97c2-493a-9f3d-06bef2436244" providerId="AD" clId="Web-{6741E221-47C5-C933-7B93-747B4912754B}" dt="2026-05-16T13:15:25.032" v="36"/>
          <ac:picMkLst>
            <pc:docMk/>
            <pc:sldMk cId="2411545715" sldId="289"/>
            <ac:picMk id="4" creationId="{41895B30-C9C4-8692-816F-2F44532E25C3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42:28.171" v="262" actId="20577"/>
        <pc:sldMkLst>
          <pc:docMk/>
          <pc:sldMk cId="3903358567" sldId="290"/>
        </pc:sldMkLst>
        <pc:spChg chg="mod">
          <ac:chgData name="Johnson, Myesha" userId="S::johnsonmr@hillsboroughcounty.org::aca993c7-97c2-493a-9f3d-06bef2436244" providerId="AD" clId="Web-{6741E221-47C5-C933-7B93-747B4912754B}" dt="2026-05-16T13:42:28.171" v="262" actId="20577"/>
          <ac:spMkLst>
            <pc:docMk/>
            <pc:sldMk cId="3903358567" sldId="290"/>
            <ac:spMk id="7" creationId="{DA193612-6D89-BCD1-9D58-8D8E4931DA61}"/>
          </ac:spMkLst>
        </pc:spChg>
        <pc:picChg chg="add mod">
          <ac:chgData name="Johnson, Myesha" userId="S::johnsonmr@hillsboroughcounty.org::aca993c7-97c2-493a-9f3d-06bef2436244" providerId="AD" clId="Web-{6741E221-47C5-C933-7B93-747B4912754B}" dt="2026-05-16T13:15:36.532" v="40" actId="1076"/>
          <ac:picMkLst>
            <pc:docMk/>
            <pc:sldMk cId="3903358567" sldId="290"/>
            <ac:picMk id="4" creationId="{4B668511-7A9E-CD4D-3406-6F784213089D}"/>
          </ac:picMkLst>
        </pc:picChg>
      </pc:sldChg>
      <pc:sldChg chg="addSp modSp">
        <pc:chgData name="Johnson, Myesha" userId="S::johnsonmr@hillsboroughcounty.org::aca993c7-97c2-493a-9f3d-06bef2436244" providerId="AD" clId="Web-{6741E221-47C5-C933-7B93-747B4912754B}" dt="2026-05-16T13:16:31.047" v="47" actId="1076"/>
        <pc:sldMkLst>
          <pc:docMk/>
          <pc:sldMk cId="619046184" sldId="291"/>
        </pc:sldMkLst>
        <pc:picChg chg="add mod">
          <ac:chgData name="Johnson, Myesha" userId="S::johnsonmr@hillsboroughcounty.org::aca993c7-97c2-493a-9f3d-06bef2436244" providerId="AD" clId="Web-{6741E221-47C5-C933-7B93-747B4912754B}" dt="2026-05-16T13:16:31.047" v="47" actId="1076"/>
          <ac:picMkLst>
            <pc:docMk/>
            <pc:sldMk cId="619046184" sldId="291"/>
            <ac:picMk id="4" creationId="{50E4899B-CEC5-E584-D931-123FEDBC4421}"/>
          </ac:picMkLst>
        </pc:picChg>
      </pc:sldChg>
      <pc:sldChg chg="addSp">
        <pc:chgData name="Johnson, Myesha" userId="S::johnsonmr@hillsboroughcounty.org::aca993c7-97c2-493a-9f3d-06bef2436244" providerId="AD" clId="Web-{6741E221-47C5-C933-7B93-747B4912754B}" dt="2026-05-16T13:15:05.454" v="25"/>
        <pc:sldMkLst>
          <pc:docMk/>
          <pc:sldMk cId="4012042188" sldId="292"/>
        </pc:sldMkLst>
        <pc:picChg chg="add">
          <ac:chgData name="Johnson, Myesha" userId="S::johnsonmr@hillsboroughcounty.org::aca993c7-97c2-493a-9f3d-06bef2436244" providerId="AD" clId="Web-{6741E221-47C5-C933-7B93-747B4912754B}" dt="2026-05-16T13:15:05.454" v="25"/>
          <ac:picMkLst>
            <pc:docMk/>
            <pc:sldMk cId="4012042188" sldId="292"/>
            <ac:picMk id="4" creationId="{679661D9-C7D8-FD5D-24C6-1A61B3B29BD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81A9-CFC2-4640-899E-DD3E177BE50A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05DA-80A8-4B7B-B889-6C5700BB4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50F4-C55A-473A-A70B-4B042EF011A9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4625-0ADF-4414-89A2-9E135F0C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D4EBB-5ED7-CC3D-C409-EC9DBD132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2F33C8-BC9A-7A39-0811-7D5812BCC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AB6B8-5390-FE70-2BBF-F5FA0EEB0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56BBB-AE4A-11C6-191A-470C23681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56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78007-9474-9E84-DE7B-D20B130DF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FE6EF9-DB5F-9A13-7EB6-A1E2DFCA9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B9308-0334-E2E1-1B65-79693CB69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C82CC-204C-EB72-D138-0D0B84830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47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B17A8-F69E-FB1F-10B2-5789CF2CA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BA863E-A571-5EFB-F23C-41327BF7E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AC171F-9888-7490-E717-877DFD81E2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52C81-95F2-8120-42EF-4F149A4A1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6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1141B-F0BB-63B3-3B85-92805B77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6087FF-C63A-2FC9-6478-D8FB150CB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AC068E-6CB9-BDA4-4AE8-96EE1E799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D9919-A746-16A7-DDC5-0007627D1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7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52FC4-E426-0BB5-C638-8328039C3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A7877-85DC-3915-4A1E-4FA1BBFC9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ECBAB-6C16-2B83-AE42-C113430E1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4B560-5954-8FDE-78F5-28D6B87C2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94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6D4E7-50CA-1BDD-1BDC-D9CD8A65C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77E9C-C127-970B-D019-921DBCA19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9CE74-B2D3-E3F5-DF60-36973A416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33C80-621A-B466-1209-65D6A9898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62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C0E95-1119-AC3D-1157-FCDFDCBD6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92690-B4C8-E42C-BD50-A114A107B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442D7B-9F82-2C33-6F3C-82111CC81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6E5B-2FB2-17F9-B54D-4FC1224B8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47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88776-3DB5-2BE5-04B4-A1FD5BA45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877F48-BAFB-CF11-C0AD-D7D80ECB97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68E558-4BD0-8C75-738C-C55DC8092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6B404-BAD7-FBAD-D4F2-D7AB4643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54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30A07-D1B0-CE2E-8DF9-AD12B140D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1A219-EF4A-47E4-020E-8C44AEFC7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4EF417-1091-93ED-A677-FF2CCB46D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F3BC5-1341-69B4-D851-142503FDA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0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7659D-A77A-6EB6-29DD-57A70BA38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A6F50-F54E-D616-7BE2-A38584F74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43CA32-6E93-BDCA-6612-2DA99CE22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5F133-7029-81B2-2096-5DB013AA1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15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50072-2881-7804-432A-92B09C69E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30343-3CAB-2F9A-D226-7B359745A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421F31-70FC-61C1-A50B-F09A7E380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ACFED-03C7-9A8C-B8BF-DD02D00EA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41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CF657-447F-F19C-D064-ADBBB1220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F628FB-83A2-473D-F518-7DA17CD75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7C63EF-F222-F445-CE53-714F095F3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C313E-7289-8E3A-F081-1AD105BD9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68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F7998-4EFA-0D60-FC56-455DDF0D2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2032C0-395F-888B-45B4-7B95327ED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C574D-0395-5C7A-BCF0-5C5389232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E618F-3AFF-ADB7-4262-1FF82BD46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1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CDD38-538F-C86D-7D59-4DB9C89C2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533600-4711-5F62-6F31-636EA0E919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571FF2-AD40-AC6E-DCC5-B12A18BAC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23DC7-B692-7365-7C83-14C5C23C8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4A205-DB3C-AEAA-4E20-CA7F219DD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E7610C-E359-65B6-2EAA-053F63001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83A955-0288-3DAC-05DB-9B3F64554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8D887-4BC0-2C1F-4CCD-F2D2FC8F2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4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5DC69-755A-3297-387D-FD47C70FE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9D729-80A4-CD8C-031B-0FE14F746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43F74E-8D85-CA37-37E9-8A9F6D235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B62F2-C772-F84A-72E0-3039F4E37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22944-036C-1BEF-E91B-99F90C823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34B32-87F6-0191-1E06-BD6F7A7A3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E037C-E5F2-171C-0102-03B5B6DA7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D7B02-682C-937E-CD71-BCD8D5266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36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59A53-9EFF-5399-013D-D074444FD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70E60-EAED-CC09-767D-6937B2D7D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FEF658-E2EC-B79B-EA75-01B0325FA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CF903-BD5C-2701-B779-C638F637B0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44625-0ADF-4414-89A2-9E135F0C84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5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218386"/>
            <a:ext cx="7197726" cy="2421464"/>
          </a:xfrm>
        </p:spPr>
        <p:txBody>
          <a:bodyPr>
            <a:normAutofit/>
          </a:bodyPr>
          <a:lstStyle/>
          <a:p>
            <a:r>
              <a:rPr lang="en-US" sz="6000" b="1"/>
              <a:t>ACTIVATING YOUR EOC FOR ARRL FIELD DAY</a:t>
            </a:r>
            <a:endParaRPr lang="en-US" sz="6000" b="1"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261175"/>
            <a:ext cx="7197726" cy="2237804"/>
          </a:xfrm>
        </p:spPr>
        <p:txBody>
          <a:bodyPr>
            <a:normAutofit fontScale="92500" lnSpcReduction="10000"/>
          </a:bodyPr>
          <a:lstStyle/>
          <a:p>
            <a:r>
              <a:rPr lang="en-US" sz="2400">
                <a:solidFill>
                  <a:schemeClr val="accent1">
                    <a:lumMod val="40000"/>
                    <a:lumOff val="60000"/>
                  </a:schemeClr>
                </a:solidFill>
              </a:rPr>
              <a:t>Myesha Johnson, n2xit</a:t>
            </a:r>
          </a:p>
          <a:p>
            <a:r>
              <a:rPr lang="en-US" sz="2400">
                <a:solidFill>
                  <a:schemeClr val="accent1">
                    <a:lumMod val="40000"/>
                    <a:lumOff val="60000"/>
                  </a:schemeClr>
                </a:solidFill>
              </a:rPr>
              <a:t>AEC, public information officer</a:t>
            </a:r>
          </a:p>
          <a:p>
            <a:r>
              <a:rPr lang="en-US" sz="2400">
                <a:solidFill>
                  <a:schemeClr val="accent1">
                    <a:lumMod val="40000"/>
                    <a:lumOff val="60000"/>
                  </a:schemeClr>
                </a:solidFill>
              </a:rPr>
              <a:t>Hillsborough county </a:t>
            </a:r>
            <a:r>
              <a:rPr lang="en-US" sz="240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ares</a:t>
            </a:r>
            <a:r>
              <a:rPr lang="en-US" sz="2400">
                <a:solidFill>
                  <a:schemeClr val="accent1">
                    <a:lumMod val="40000"/>
                    <a:lumOff val="60000"/>
                  </a:schemeClr>
                </a:solidFill>
              </a:rPr>
              <a:t> races</a:t>
            </a:r>
            <a:endParaRPr lang="en-US" sz="2400">
              <a:solidFill>
                <a:schemeClr val="accent1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  <a:p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  <a:p>
            <a:r>
              <a:rPr lang="en-US" sz="2400">
                <a:solidFill>
                  <a:schemeClr val="accent1">
                    <a:lumMod val="40000"/>
                    <a:lumOff val="60000"/>
                  </a:schemeClr>
                </a:solidFill>
                <a:ea typeface="Calibri"/>
                <a:cs typeface="Calibri"/>
              </a:rPr>
              <a:t>MAY 16, 2026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3331-1104-E0AB-F4F0-CDF5F037C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6A319-2A62-154C-ECEB-8135EF9ED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D952-3E8D-0858-FD09-D76D3A4E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797169"/>
            <a:ext cx="8554473" cy="1456267"/>
          </a:xfrm>
        </p:spPr>
        <p:txBody>
          <a:bodyPr/>
          <a:lstStyle/>
          <a:p>
            <a:pPr algn="ctr"/>
            <a:r>
              <a:rPr lang="en-US" b="1"/>
              <a:t>BENEFITS OF FIELD DAY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DD3D58-BDB4-3392-FD62-1D28600C78F3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VOLUNTEER PRACTICE OPERATING RADIOS</a:t>
            </a:r>
          </a:p>
          <a:p>
            <a:pPr marL="1028700" lvl="1" indent="-571500">
              <a:buFont typeface="Arial"/>
              <a:buChar char="•"/>
            </a:pPr>
            <a:r>
              <a:rPr lang="en-US" sz="3300" cap="all">
                <a:ln w="3175" cmpd="sng">
                  <a:noFill/>
                </a:ln>
                <a:solidFill>
                  <a:srgbClr val="FFFFFF"/>
                </a:solidFill>
                <a:latin typeface="Calibri Light"/>
                <a:ea typeface="Calibri Light" panose="020F0302020204030204"/>
                <a:cs typeface="Calibri Light" panose="020F0302020204030204"/>
              </a:rPr>
              <a:t>PRACTICE GOOD OPERATING SKILLS</a:t>
            </a:r>
          </a:p>
          <a:p>
            <a:pPr marL="1028700" lvl="1" indent="-571500">
              <a:buFont typeface="Arial"/>
              <a:buChar char="•"/>
            </a:pPr>
            <a:r>
              <a:rPr lang="en-US" sz="3300" cap="all">
                <a:ln w="3175" cmpd="sng">
                  <a:noFill/>
                </a:ln>
                <a:solidFill>
                  <a:srgbClr val="FFFFFF"/>
                </a:solidFill>
                <a:latin typeface="Calibri Light"/>
                <a:ea typeface="Calibri Light" panose="020F0302020204030204"/>
                <a:cs typeface="Calibri Light" panose="020F0302020204030204"/>
              </a:rPr>
              <a:t>GET FAMILIAR WITH EQUIPMENT IN RADIO ROOM</a:t>
            </a:r>
            <a:endParaRPr lang="en-US" sz="3300">
              <a:ea typeface="Calibri Light" panose="020F0302020204030204"/>
              <a:cs typeface="Calibri Light" panose="020F03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RECRUITING OPPORTUNITY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TESTING EQUIPMENT</a:t>
            </a:r>
            <a:endParaRPr lang="en-US" dirty="0">
              <a:ea typeface="Calibri Light"/>
              <a:cs typeface="Calibri Light"/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300" cap="all">
                <a:ln w="3175" cmpd="sng">
                  <a:noFill/>
                </a:ln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USED IN LAST YEAR? - RADIO, CABLES/CONNECTIONS, ANTENNAS</a:t>
            </a:r>
            <a:endParaRPr lang="en-US" sz="3300">
              <a:ea typeface="Calibri Light"/>
              <a:cs typeface="Calibri Light"/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300" cap="all">
                <a:ln w="3175" cmpd="sng">
                  <a:noFill/>
                </a:ln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DOES IT WORK? IF NO, CAN YOU FIX IT ON THE FLY?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INVENTORY EQUIPMENT</a:t>
            </a:r>
            <a:endParaRPr lang="en-US" cap="none">
              <a:ln>
                <a:noFill/>
              </a:ln>
              <a:ea typeface="Calibri"/>
              <a:cs typeface="Calibri"/>
            </a:endParaRPr>
          </a:p>
          <a:p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10354-1DA8-61A9-6582-9BCE24B67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53" y="5295446"/>
            <a:ext cx="1291884" cy="133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0BCF7-5CF5-C5FE-2A5C-21740A595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280B9-6AA4-8834-0DF4-777A6CE7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797169"/>
            <a:ext cx="8554473" cy="1456267"/>
          </a:xfrm>
        </p:spPr>
        <p:txBody>
          <a:bodyPr/>
          <a:lstStyle/>
          <a:p>
            <a:pPr algn="ctr"/>
            <a:r>
              <a:rPr lang="en-US" b="1"/>
              <a:t>BENEFITS OF FIELD DAY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6E564B-92CF-4418-8CE9-3C9D652DD98A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EXPERIMENT AND TRY NEW THINGS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IDENTIFY STRENGTHS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IDENTIFY WEAKNESSES</a:t>
            </a:r>
          </a:p>
          <a:p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7B8F6-9302-621A-3F35-F852C882C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8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FB119-A66E-5F67-70E2-41279419A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7E08-D67F-0994-FA9F-B342BBC0A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504092"/>
            <a:ext cx="8554473" cy="1456267"/>
          </a:xfrm>
        </p:spPr>
        <p:txBody>
          <a:bodyPr/>
          <a:lstStyle/>
          <a:p>
            <a:pPr algn="ctr"/>
            <a:r>
              <a:rPr lang="en-US" b="1" dirty="0"/>
              <a:t>DOCUMENTATION IS EVERYTHING</a:t>
            </a:r>
            <a:br>
              <a:rPr lang="en-US" b="1" dirty="0"/>
            </a:br>
            <a:r>
              <a:rPr lang="en-US" b="1">
                <a:ea typeface="Calibri Light"/>
                <a:cs typeface="Calibri Light"/>
              </a:rPr>
              <a:t>SUBMIT YOUR LOGS!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2215F6-08C5-E931-4EB2-409DA2849543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ea typeface="Calibri Light" panose="020F0302020204030204"/>
                <a:cs typeface="Calibri Light" panose="020F0302020204030204"/>
              </a:rPr>
              <a:t>EVEN IF...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YOU DON'T THINK ITS IMPRESSIVE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YOU ONLY HAD A FEW OPERATORS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YOU ONLY OPERATED A FEW HOURS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YOU DIDN'T GET ANY VISITORS</a:t>
            </a:r>
            <a:endParaRPr lang="en-US" dirty="0">
              <a:ea typeface="Calibri Light"/>
              <a:cs typeface="Calibri Light"/>
            </a:endParaRPr>
          </a:p>
          <a:p>
            <a:endParaRPr lang="en-US" dirty="0">
              <a:ea typeface="Calibri Light"/>
              <a:cs typeface="Calibri Light"/>
            </a:endParaRPr>
          </a:p>
          <a:p>
            <a:pPr algn="ctr"/>
            <a:r>
              <a:rPr lang="en-US">
                <a:ea typeface="Calibri Light"/>
                <a:cs typeface="Calibri Light"/>
              </a:rPr>
              <a:t>ARRL PUBLISHES ALL RESULTS IN QST MAGAZINE DECEMBER ISSUE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D214E-D3BA-A219-B2C7-0B0E8204C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2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54B6F-6EB3-FBBE-0672-87C7039E3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F225-5941-A23A-58B4-6A6B99E2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504092"/>
            <a:ext cx="8554473" cy="1456267"/>
          </a:xfrm>
        </p:spPr>
        <p:txBody>
          <a:bodyPr/>
          <a:lstStyle/>
          <a:p>
            <a:pPr algn="ctr"/>
            <a:r>
              <a:rPr lang="en-US" b="1">
                <a:ea typeface="Calibri Light"/>
                <a:cs typeface="Calibri Light"/>
              </a:rPr>
              <a:t>DOCUMENTATION </a:t>
            </a:r>
            <a:br>
              <a:rPr lang="en-US" b="1" dirty="0">
                <a:ea typeface="Calibri Light"/>
                <a:cs typeface="Calibri Light"/>
              </a:rPr>
            </a:br>
            <a:r>
              <a:rPr lang="en-US" b="1">
                <a:ea typeface="Calibri Light"/>
                <a:cs typeface="Calibri Light"/>
              </a:rPr>
              <a:t>BE YOUR OWN CHEERLEADER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C7A312D-13B7-63E1-5A15-1290EE8BD48F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ea typeface="Calibri Light" panose="020F0302020204030204"/>
                <a:cs typeface="Calibri Light" panose="020F0302020204030204"/>
              </a:rPr>
              <a:t>CREATE A BRIEF SUMMARY: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OPERATING CLASSIFICATION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# OF HOURS OPERATED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# OF OPERATORS AND VISITORS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TYPE &amp; # OF CONTACTS MADE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ANYTHING ELSE NOTABLE</a:t>
            </a:r>
            <a:endParaRPr lang="en-US" dirty="0">
              <a:ea typeface="Calibri Light"/>
              <a:cs typeface="Calibri Light"/>
            </a:endParaRPr>
          </a:p>
          <a:p>
            <a:endParaRPr lang="en-US" dirty="0">
              <a:ea typeface="Calibri Light"/>
              <a:cs typeface="Calibri Light"/>
            </a:endParaRPr>
          </a:p>
          <a:p>
            <a:r>
              <a:rPr lang="en-US">
                <a:ea typeface="Calibri Light"/>
                <a:cs typeface="Calibri Light"/>
              </a:rPr>
              <a:t>REPORT IT TO YOUR EMERGENCY MANAGER!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5DF68-43AC-74FF-C7EC-75C7CEB1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5325959"/>
            <a:ext cx="1230583" cy="13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14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60B0F-B7AB-9807-4D5C-F09BEBA25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14F2-B34D-F4F3-3389-B08C2448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504092"/>
            <a:ext cx="8554473" cy="1456267"/>
          </a:xfrm>
        </p:spPr>
        <p:txBody>
          <a:bodyPr/>
          <a:lstStyle/>
          <a:p>
            <a:pPr algn="ctr"/>
            <a:r>
              <a:rPr lang="en-US" b="1">
                <a:ea typeface="Calibri Light"/>
                <a:cs typeface="Calibri Light"/>
              </a:rPr>
              <a:t>DOCUMENTATION </a:t>
            </a:r>
            <a:br>
              <a:rPr lang="en-US" b="1" dirty="0">
                <a:ea typeface="Calibri Light"/>
                <a:cs typeface="Calibri Light"/>
              </a:rPr>
            </a:br>
            <a:r>
              <a:rPr lang="en-US" b="1">
                <a:ea typeface="Calibri Light"/>
                <a:cs typeface="Calibri Light"/>
              </a:rPr>
              <a:t>AFTER ACTION REPORT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D8B4A8-E620-8696-2564-A250DCB14FD6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AN AAR MAKES IT A FORMAL EXERCISE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HOTWASH ANYONE?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DOCUMENTS STRENGTHS &amp; WEAKNESSES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YOU'LL FORGET THE DETAILS </a:t>
            </a:r>
            <a:endParaRPr lang="en-US" dirty="0">
              <a:ea typeface="Calibri Light"/>
              <a:cs typeface="Calibri Light"/>
            </a:endParaRPr>
          </a:p>
          <a:p>
            <a:endParaRPr lang="en-US" dirty="0">
              <a:ea typeface="Calibri Light"/>
              <a:cs typeface="Calibri Light"/>
            </a:endParaRPr>
          </a:p>
          <a:p>
            <a:r>
              <a:rPr lang="en-US">
                <a:ea typeface="Calibri Light"/>
                <a:cs typeface="Calibri Light"/>
              </a:rPr>
              <a:t>LEAVE BREADCRUMBS FOR SUCCESS NEXT YEAR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CBEDC-88B8-9940-9621-15498CD45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5246790"/>
            <a:ext cx="1329544" cy="14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1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8F681-CA32-674B-EEAC-55425FA47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ACA1-5F56-5A7D-96C1-1FC19C26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504092"/>
            <a:ext cx="8554473" cy="1456267"/>
          </a:xfrm>
        </p:spPr>
        <p:txBody>
          <a:bodyPr/>
          <a:lstStyle/>
          <a:p>
            <a:pPr algn="ctr"/>
            <a:r>
              <a:rPr lang="en-US" b="1" dirty="0">
                <a:ea typeface="Calibri Light"/>
                <a:cs typeface="Calibri Light"/>
              </a:rPr>
              <a:t>FIELD DAY IS A TOOL</a:t>
            </a:r>
            <a:br>
              <a:rPr lang="en-US" b="1" dirty="0">
                <a:ea typeface="Calibri Light"/>
                <a:cs typeface="Calibri Light"/>
              </a:rPr>
            </a:br>
            <a:r>
              <a:rPr lang="en-US" b="1">
                <a:ea typeface="Calibri Light"/>
                <a:cs typeface="Calibri Light"/>
              </a:rPr>
              <a:t>USE IT!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A2DE2B-F971-3173-134A-E1B0D69916D7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ea typeface="Calibri Light" panose="020F0302020204030204"/>
                <a:cs typeface="Calibri Light" panose="020F0302020204030204"/>
              </a:rPr>
              <a:t>USE EQUIPMENT IN THE EOC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PLUG &amp; PLAY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MINIMAL SETUP &amp; BREAKDOWN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  <a:p>
            <a:endParaRPr lang="en-US">
              <a:ea typeface="Calibri Light" panose="020F0302020204030204"/>
              <a:cs typeface="Calibri Light" panose="020F0302020204030204"/>
            </a:endParaRPr>
          </a:p>
          <a:p>
            <a:pPr marL="571500" indent="-571500">
              <a:buFont typeface="Arial"/>
              <a:buChar char="•"/>
            </a:pPr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923FE-7BB5-275B-BEA6-C51032F94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5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E9970-E7B6-E2E4-1F6A-FE271EBBC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6206-03F4-4B27-46DC-91E9A0B18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504092"/>
            <a:ext cx="8554473" cy="1456267"/>
          </a:xfrm>
        </p:spPr>
        <p:txBody>
          <a:bodyPr/>
          <a:lstStyle/>
          <a:p>
            <a:pPr algn="ctr"/>
            <a:r>
              <a:rPr lang="en-US" b="1" dirty="0">
                <a:ea typeface="Calibri Light"/>
                <a:cs typeface="Calibri Light"/>
              </a:rPr>
              <a:t>FIELD DAY IS A TOOL</a:t>
            </a:r>
            <a:br>
              <a:rPr lang="en-US" b="1" dirty="0">
                <a:ea typeface="Calibri Light"/>
                <a:cs typeface="Calibri Light"/>
              </a:rPr>
            </a:br>
            <a:r>
              <a:rPr lang="en-US" b="1">
                <a:ea typeface="Calibri Light"/>
                <a:cs typeface="Calibri Light"/>
              </a:rPr>
              <a:t>USE IT!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5E931F-569F-0AB3-C88E-DCAF6A852BBE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STRENGHTHEN RELATIONSHIP WITH EOC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REQUEST PROCLAMATION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SUMMARY TO COUNTY EM POST FD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GIVE RESULTS  TO COUNTY EM WHEN PUBLISHED</a:t>
            </a:r>
            <a:endParaRPr lang="en-US" dirty="0">
              <a:ea typeface="Calibri Light"/>
              <a:cs typeface="Calibri Light"/>
            </a:endParaRPr>
          </a:p>
          <a:p>
            <a:endParaRPr lang="en-US"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BBE3B-1123-8E3D-B305-AE89AC74E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48D4C-3525-C72F-ED6E-7D806C7D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34B8-096A-2A8B-0AC5-80E8AE69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504092"/>
            <a:ext cx="8554473" cy="1456267"/>
          </a:xfrm>
        </p:spPr>
        <p:txBody>
          <a:bodyPr/>
          <a:lstStyle/>
          <a:p>
            <a:pPr algn="ctr"/>
            <a:r>
              <a:rPr lang="en-US" b="1" dirty="0">
                <a:ea typeface="Calibri Light"/>
                <a:cs typeface="Calibri Light"/>
              </a:rPr>
              <a:t>FIELD DAY IS A TOOL</a:t>
            </a:r>
            <a:br>
              <a:rPr lang="en-US" b="1" dirty="0">
                <a:ea typeface="Calibri Light"/>
                <a:cs typeface="Calibri Light"/>
              </a:rPr>
            </a:br>
            <a:r>
              <a:rPr lang="en-US" b="1">
                <a:ea typeface="Calibri Light"/>
                <a:cs typeface="Calibri Light"/>
              </a:rPr>
              <a:t>USE IT!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209650-D127-64B1-7A54-4846A455C79B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ea typeface="Calibri Light" panose="020F0302020204030204"/>
                <a:cs typeface="Calibri Light" panose="020F0302020204030204"/>
              </a:rPr>
              <a:t>ASK TO USE EQUIPMENT &amp; DEMO IT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SOLAR TRAILER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MARC UNIT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MOBILE COMMAND VEHICLE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ALTERNATE EOC SITE</a:t>
            </a:r>
            <a:endParaRPr lang="en-US" dirty="0">
              <a:ea typeface="Calibri Light"/>
              <a:cs typeface="Calibri Light"/>
            </a:endParaRPr>
          </a:p>
          <a:p>
            <a:endParaRPr lang="en-US"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C3FFF-9102-38B2-2640-DB7DEE20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80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6E251-617A-4837-A549-EFDB9551D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C6C0-5156-86C2-80F2-3E39713C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504092"/>
            <a:ext cx="8554473" cy="1456267"/>
          </a:xfrm>
        </p:spPr>
        <p:txBody>
          <a:bodyPr/>
          <a:lstStyle/>
          <a:p>
            <a:pPr algn="ctr"/>
            <a:r>
              <a:rPr lang="en-US" b="1">
                <a:ea typeface="Calibri Light"/>
                <a:cs typeface="Calibri Light"/>
              </a:rPr>
              <a:t>2025 FIELD DAY AWARDS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4986F3-24DD-A69D-F8D9-A3448837A77E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ea typeface="Calibri Light" panose="020F0302020204030204"/>
                <a:cs typeface="Calibri Light" panose="020F0302020204030204"/>
              </a:rPr>
              <a:t>HC ARES RACES &amp; KINGS POINT RECOGNIZED BY EMERGENCY MANAGEMENT &amp; COUNTY COMMISSIONER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HC ARES RACES  - MINIMAL STAFFING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KINGS POINT – SOLAR TRAILER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  <a:p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9631F-303D-D217-4F6F-2C30B678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28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5593C-9039-D7FF-2851-2B6DA1706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A8C7-662C-A046-412D-66EAD35C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504092"/>
            <a:ext cx="8554473" cy="1456267"/>
          </a:xfrm>
        </p:spPr>
        <p:txBody>
          <a:bodyPr/>
          <a:lstStyle/>
          <a:p>
            <a:pPr algn="ctr"/>
            <a:r>
              <a:rPr lang="en-US" b="1">
                <a:ea typeface="Calibri Light"/>
                <a:cs typeface="Calibri Light"/>
              </a:rPr>
              <a:t>JUST DO IT!</a:t>
            </a:r>
            <a:br>
              <a:rPr lang="en-US" b="1" dirty="0">
                <a:ea typeface="Calibri Light"/>
                <a:cs typeface="Calibri Light"/>
              </a:rPr>
            </a:b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3AF06C-ACCD-22E5-CD26-5E0898288224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IT'S NOT A COMPETITION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SCALE UP OR DOWN 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300">
                <a:ea typeface="Calibri Light" panose="020F0302020204030204"/>
                <a:cs typeface="Calibri Light" panose="020F0302020204030204"/>
              </a:rPr>
              <a:t> VOLUNTEERS</a:t>
            </a:r>
          </a:p>
          <a:p>
            <a:pPr marL="1028700" lvl="1" indent="-571500">
              <a:buFont typeface="Arial"/>
              <a:buChar char="•"/>
            </a:pPr>
            <a:r>
              <a:rPr lang="en-US" sz="3300">
                <a:solidFill>
                  <a:srgbClr val="EBEBEB"/>
                </a:solidFill>
                <a:latin typeface="Calibri"/>
                <a:ea typeface="Calibri Light" panose="020F0302020204030204"/>
                <a:cs typeface="Calibri Light" panose="020F0302020204030204"/>
              </a:rPr>
              <a:t>CONSIDER A COMBINED EFFORT</a:t>
            </a:r>
          </a:p>
          <a:p>
            <a:pPr marL="571500" indent="-571500">
              <a:buFont typeface="Arial"/>
              <a:buChar char="•"/>
            </a:pPr>
            <a:r>
              <a:rPr lang="en-US" cap="none">
                <a:ln>
                  <a:noFill/>
                </a:ln>
                <a:solidFill>
                  <a:srgbClr val="EBEBEB"/>
                </a:solidFill>
                <a:latin typeface="Calibri"/>
                <a:ea typeface="Calibri Light" panose="020F0302020204030204"/>
                <a:cs typeface="Calibri Light" panose="020F0302020204030204"/>
              </a:rPr>
              <a:t>YOU</a:t>
            </a:r>
            <a:r>
              <a:rPr lang="en-US">
                <a:ea typeface="Calibri Light" panose="020F0302020204030204"/>
                <a:cs typeface="Calibri Light" panose="020F0302020204030204"/>
              </a:rPr>
              <a:t> MUST OPERATE FROM AN EOC</a:t>
            </a:r>
          </a:p>
          <a:p>
            <a:endParaRPr lang="en-US" dirty="0">
              <a:solidFill>
                <a:srgbClr val="FFFFFF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pPr algn="ctr">
              <a:buFont typeface="Arial"/>
            </a:pPr>
            <a:r>
              <a:rPr lang="en-US" b="1">
                <a:solidFill>
                  <a:srgbClr val="FFFFFF"/>
                </a:solidFill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PARTICIPATE!</a:t>
            </a:r>
            <a:endParaRPr lang="en-US" dirty="0">
              <a:solidFill>
                <a:srgbClr val="FFFFFF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95B30-C9C4-8692-816F-2F44532E2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022" y="620183"/>
            <a:ext cx="8554473" cy="1456267"/>
          </a:xfrm>
        </p:spPr>
        <p:txBody>
          <a:bodyPr/>
          <a:lstStyle/>
          <a:p>
            <a:pPr algn="ctr"/>
            <a:r>
              <a:rPr lang="en-US" b="1"/>
              <a:t>ARRL FIELD DAY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2973F5-5EE5-5276-01B1-711CE7EFF388}"/>
              </a:ext>
            </a:extLst>
          </p:cNvPr>
          <p:cNvSpPr txBox="1">
            <a:spLocks/>
          </p:cNvSpPr>
          <p:nvPr/>
        </p:nvSpPr>
        <p:spPr>
          <a:xfrm>
            <a:off x="1301261" y="1952544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SATURDAY, JUNE 27  - SUNDAY, JUNE 28, 2026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2pm est – 2pm est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NATIONAL 24 HOUR emergency communications </a:t>
            </a:r>
            <a:r>
              <a:rPr lang="en-US" dirty="0">
                <a:ea typeface="Calibri Light" panose="020F0302020204030204"/>
                <a:cs typeface="Calibri Light" panose="020F0302020204030204"/>
              </a:rPr>
              <a:t>EXERCISE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645A0-C34A-2F60-344D-2688F9193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EECFE-4F28-87E8-F79C-C11872E9E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41E4-0A45-96EA-38D2-B53D3F59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504092"/>
            <a:ext cx="8554473" cy="1456267"/>
          </a:xfrm>
        </p:spPr>
        <p:txBody>
          <a:bodyPr/>
          <a:lstStyle/>
          <a:p>
            <a:pPr algn="ctr"/>
            <a:r>
              <a:rPr lang="en-US" b="1">
                <a:ea typeface="Calibri Light"/>
                <a:cs typeface="Calibri Light"/>
              </a:rPr>
              <a:t>WHAT CAN WCF DO IN 2026?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193612-6D89-BCD1-9D58-8D8E4931DA61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CAN WE ACTIVATE MORE THAN 4 EOC SITES?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FD IS 6 WEEKS AWAY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ASK YOUR EC  - WHAT ARE WE DOING FOR FD?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FIELD DAY MAP – ADD YOUR LOCATION!</a:t>
            </a:r>
            <a:endParaRPr lang="en-US">
              <a:solidFill>
                <a:srgbClr val="FFFFFF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68511-7A9E-CD4D-3406-6F7842130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989491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58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3277252"/>
            <a:ext cx="7197726" cy="2421464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chemeClr val="accent1">
                    <a:lumMod val="20000"/>
                    <a:lumOff val="80000"/>
                  </a:schemeClr>
                </a:solidFill>
              </a:rPr>
              <a:t>Myesha </a:t>
            </a:r>
            <a:r>
              <a:rPr lang="en-US" sz="360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johnson,</a:t>
            </a:r>
            <a:r>
              <a:rPr lang="en-US" sz="3600">
                <a:solidFill>
                  <a:schemeClr val="accent1">
                    <a:lumMod val="20000"/>
                    <a:lumOff val="80000"/>
                  </a:schemeClr>
                </a:solidFill>
              </a:rPr>
              <a:t> n2xit</a:t>
            </a:r>
            <a:b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360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aec</a:t>
            </a:r>
            <a:r>
              <a:rPr lang="en-US" sz="3600">
                <a:solidFill>
                  <a:schemeClr val="accent1">
                    <a:lumMod val="20000"/>
                    <a:lumOff val="80000"/>
                  </a:schemeClr>
                </a:solidFill>
              </a:rPr>
              <a:t> - </a:t>
            </a:r>
            <a:r>
              <a:rPr lang="en-US" sz="360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pio</a:t>
            </a:r>
            <a:b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3600">
                <a:solidFill>
                  <a:schemeClr val="accent1">
                    <a:lumMod val="20000"/>
                    <a:lumOff val="80000"/>
                  </a:schemeClr>
                </a:solidFill>
              </a:rPr>
              <a:t>Hillsborough county </a:t>
            </a:r>
            <a:r>
              <a:rPr lang="en-US" sz="360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ares</a:t>
            </a:r>
            <a:r>
              <a:rPr lang="en-US" sz="3600">
                <a:solidFill>
                  <a:schemeClr val="accent1">
                    <a:lumMod val="20000"/>
                    <a:lumOff val="80000"/>
                  </a:schemeClr>
                </a:solidFill>
              </a:rPr>
              <a:t> races</a:t>
            </a:r>
            <a:b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3600">
                <a:solidFill>
                  <a:schemeClr val="accent1">
                    <a:lumMod val="20000"/>
                    <a:lumOff val="80000"/>
                  </a:schemeClr>
                </a:solidFill>
              </a:rPr>
              <a:t>johnsonmr@hcfl.go</a:t>
            </a:r>
            <a:r>
              <a:rPr lang="en-US" sz="3600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745521-9423-4EA2-9A3B-983DA0975A03}"/>
              </a:ext>
            </a:extLst>
          </p:cNvPr>
          <p:cNvSpPr txBox="1">
            <a:spLocks/>
          </p:cNvSpPr>
          <p:nvPr/>
        </p:nvSpPr>
        <p:spPr>
          <a:xfrm>
            <a:off x="418122" y="-118533"/>
            <a:ext cx="7197726" cy="24214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/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1C92274-5071-E321-A4C4-7AA641481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F9ADD-F34C-EDAB-979A-8C4C61286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FCE38-B06F-EAEB-59B4-5DBF8C6E4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9C77-51EE-FD7B-9997-A956BA78B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022" y="651933"/>
            <a:ext cx="8554473" cy="1456267"/>
          </a:xfrm>
        </p:spPr>
        <p:txBody>
          <a:bodyPr/>
          <a:lstStyle/>
          <a:p>
            <a:pPr algn="ctr"/>
            <a:r>
              <a:rPr lang="en-US" b="1" dirty="0"/>
              <a:t>MAKE THE CONNECTION</a:t>
            </a:r>
            <a:br>
              <a:rPr lang="en-US" b="1" dirty="0"/>
            </a:br>
            <a:r>
              <a:rPr lang="en-US" b="1">
                <a:ea typeface="Calibri Light"/>
                <a:cs typeface="Calibri Light"/>
              </a:rPr>
              <a:t>FIELD DAY &amp; YOUR MISSION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8531D4-7662-C8F6-8483-5A267603C6F1}"/>
              </a:ext>
            </a:extLst>
          </p:cNvPr>
          <p:cNvSpPr txBox="1">
            <a:spLocks/>
          </p:cNvSpPr>
          <p:nvPr/>
        </p:nvSpPr>
        <p:spPr>
          <a:xfrm>
            <a:off x="1301261" y="1952544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ea typeface="+mj-lt"/>
                <a:cs typeface="+mj-lt"/>
              </a:rPr>
              <a:t>ARES MISSION STATEMENT</a:t>
            </a:r>
            <a:endParaRPr lang="en-US" dirty="0">
              <a:ea typeface="+mj-lt"/>
              <a:cs typeface="+mj-lt"/>
            </a:endParaRPr>
          </a:p>
          <a:p>
            <a:r>
              <a:rPr lang="en-US">
                <a:ea typeface="+mj-lt"/>
                <a:cs typeface="+mj-lt"/>
              </a:rPr>
              <a:t>ARES STRIVES TO BE AN EFFECTIVE PARTNER IN EMERGENCY/DISASTER RESPONSE, PROVIDING THE CITIZENRY AND PUBLIC SERVICE/SAFETY PARTNERS WITH COMMUNICATIONS EXPERTISE, SITUATIONAL AWARENESS, AND CAPABILITITES OF PROFESSIONAL COMMUNICATORS.</a:t>
            </a:r>
            <a:endParaRPr lang="en-US">
              <a:ea typeface="Calibri Light"/>
              <a:cs typeface="Calibri Light"/>
            </a:endParaRPr>
          </a:p>
          <a:p>
            <a:endParaRPr lang="en-US" dirty="0">
              <a:ea typeface="Calibri Light" panose="020F0302020204030204"/>
              <a:cs typeface="Calibri Light" panose="020F0302020204030204"/>
            </a:endParaRPr>
          </a:p>
          <a:p>
            <a:r>
              <a:rPr lang="en-US">
                <a:ea typeface="Calibri Light" panose="020F0302020204030204"/>
                <a:cs typeface="Calibri Light" panose="020F0302020204030204"/>
              </a:rPr>
              <a:t>WHAT IS YOUR ORGANIZATION'S MISSION?</a:t>
            </a:r>
          </a:p>
          <a:p>
            <a:r>
              <a:rPr lang="en-US" dirty="0">
                <a:ea typeface="Calibri Light" panose="020F0302020204030204"/>
                <a:cs typeface="Calibri Light" panose="020F0302020204030204"/>
              </a:rPr>
              <a:t>HOW CAN FIELD DAY IMPROVE YOUR ABILITY TO </a:t>
            </a:r>
            <a:r>
              <a:rPr lang="en-US">
                <a:ea typeface="Calibri Light" panose="020F0302020204030204"/>
                <a:cs typeface="Calibri Light" panose="020F0302020204030204"/>
              </a:rPr>
              <a:t>CARRY IT OUT?</a:t>
            </a:r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EC2F5-9F07-C272-52C4-9DE00405B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" y="5210779"/>
            <a:ext cx="1365967" cy="14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4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15FA5-929D-1FC3-2917-D2A81EC95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1C29-9977-06F7-5E28-E7964740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797169"/>
            <a:ext cx="8554473" cy="1456267"/>
          </a:xfrm>
        </p:spPr>
        <p:txBody>
          <a:bodyPr/>
          <a:lstStyle/>
          <a:p>
            <a:pPr algn="ctr"/>
            <a:r>
              <a:rPr lang="en-US" b="1"/>
              <a:t>WHO DO WE SERVE?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7B6857-2CB5-E477-B683-908AB8FD949A}"/>
              </a:ext>
            </a:extLst>
          </p:cNvPr>
          <p:cNvSpPr txBox="1">
            <a:spLocks/>
          </p:cNvSpPr>
          <p:nvPr/>
        </p:nvSpPr>
        <p:spPr>
          <a:xfrm>
            <a:off x="1301261" y="1470595"/>
            <a:ext cx="9589233" cy="39373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HILLSBOROUGH COUNTY OFFICE OF EMERGENCY MANAGEMENT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THE PUBLIC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ANY ENTITY DIRECTED TO SERVE BY OEM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E6EF4-9042-41D0-3EFF-28F153056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8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E520B-4475-5A5C-E673-4712A381F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D5C6-44E1-36B5-1197-B8359A5A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797169"/>
            <a:ext cx="8554473" cy="1456267"/>
          </a:xfrm>
        </p:spPr>
        <p:txBody>
          <a:bodyPr/>
          <a:lstStyle/>
          <a:p>
            <a:pPr algn="ctr"/>
            <a:r>
              <a:rPr lang="en-US" b="1"/>
              <a:t>FIELD DAY IS AN OPPORTUNITY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8148F0-E701-565B-8F74-CAB2BB5ECA3F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GOOD FAITH DEMONSTRATION OF OUR COMMITMENT TO SERVICE</a:t>
            </a:r>
          </a:p>
          <a:p>
            <a:pPr marL="1028700" lvl="1" indent="-571500">
              <a:buFont typeface="Arial"/>
              <a:buChar char="•"/>
            </a:pPr>
            <a:r>
              <a:rPr lang="en-US" sz="3300" cap="all">
                <a:ln w="3175" cmpd="sng">
                  <a:noFill/>
                </a:ln>
                <a:solidFill>
                  <a:srgbClr val="FFFFFF"/>
                </a:solidFill>
                <a:latin typeface="Calibri Light" panose="020F0302020204030204"/>
                <a:ea typeface="Calibri Light"/>
                <a:cs typeface="Calibri Light"/>
              </a:rPr>
              <a:t>INDIVIDUAL</a:t>
            </a:r>
          </a:p>
          <a:p>
            <a:pPr marL="1028700" lvl="1" indent="-571500">
              <a:buFont typeface="Arial"/>
              <a:buChar char="•"/>
            </a:pPr>
            <a:r>
              <a:rPr lang="en-US" sz="3300" cap="all">
                <a:ln w="3175" cmpd="sng">
                  <a:noFill/>
                </a:ln>
                <a:solidFill>
                  <a:srgbClr val="FFFFFF"/>
                </a:solidFill>
                <a:latin typeface="Calibri Light" panose="020F0302020204030204"/>
                <a:ea typeface="Calibri Light"/>
                <a:cs typeface="Calibri Light"/>
              </a:rPr>
              <a:t>AN ORGANIZATION</a:t>
            </a:r>
            <a:endParaRPr lang="en-US" sz="3300">
              <a:solidFill>
                <a:srgbClr val="FFFFFF"/>
              </a:solidFill>
              <a:latin typeface="Calibri Light" panose="020F0302020204030204"/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alibri Light" panose="020F0302020204030204"/>
                <a:ea typeface="Calibri Light"/>
                <a:cs typeface="Calibri Light"/>
              </a:rPr>
              <a:t>GOOD TIMING  - START OF HURRICANE SEASON</a:t>
            </a:r>
            <a:endParaRPr lang="en-US" dirty="0">
              <a:solidFill>
                <a:srgbClr val="FFFFFF"/>
              </a:solidFill>
              <a:latin typeface="Calibri Light" panose="020F0302020204030204"/>
              <a:ea typeface="Calibri Light"/>
              <a:cs typeface="Calibri Light"/>
            </a:endParaRPr>
          </a:p>
          <a:p>
            <a:pPr algn="ctr"/>
            <a:endParaRPr lang="en-US" b="1" dirty="0">
              <a:ea typeface="Calibri Light" panose="020F0302020204030204"/>
              <a:cs typeface="Calibri Light" panose="020F0302020204030204"/>
            </a:endParaRPr>
          </a:p>
          <a:p>
            <a:pPr algn="ctr"/>
            <a:r>
              <a:rPr lang="en-US" b="1">
                <a:ea typeface="Calibri Light" panose="020F0302020204030204"/>
                <a:cs typeface="Calibri Light" panose="020F0302020204030204"/>
              </a:rPr>
              <a:t>DON'T WASTE IT</a:t>
            </a:r>
            <a:endParaRPr lang="en-US"/>
          </a:p>
          <a:p>
            <a:pPr marL="571500" indent="-571500">
              <a:buFont typeface="Arial"/>
              <a:buChar char="•"/>
            </a:pP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32D60-2722-0679-F499-206FF12B7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502907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6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30F18-3645-2FC7-31F9-ADD5CBECA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FA85F-C15D-429F-DD90-83CBCF99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797169"/>
            <a:ext cx="8554473" cy="1456267"/>
          </a:xfrm>
        </p:spPr>
        <p:txBody>
          <a:bodyPr/>
          <a:lstStyle/>
          <a:p>
            <a:pPr algn="ctr"/>
            <a:r>
              <a:rPr lang="en-US" b="1">
                <a:ea typeface="Calibri Light"/>
                <a:cs typeface="Calibri Light"/>
              </a:rPr>
              <a:t>EMERGENCY OPERATIONS CENTER </a:t>
            </a:r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1036A3-E40B-B431-B292-463E30327FA6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F CLASS  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LIMITED EXCLUSIVELY TO EOC SITES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alibri Light" panose="020F0302020204030204"/>
                <a:ea typeface="Calibri Light"/>
                <a:cs typeface="Calibri Light"/>
              </a:rPr>
              <a:t>USE YOUR INFRASTRUCTURE</a:t>
            </a:r>
            <a:endParaRPr lang="en-US" dirty="0">
              <a:solidFill>
                <a:srgbClr val="FFFFFF"/>
              </a:solidFill>
              <a:latin typeface="Calibri Light" panose="020F0302020204030204"/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alibri Light" panose="020F0302020204030204"/>
                <a:ea typeface="Calibri Light"/>
                <a:cs typeface="Calibri Light"/>
              </a:rPr>
              <a:t> BENEFITS:</a:t>
            </a:r>
            <a:endParaRPr lang="en-US" cap="all" dirty="0">
              <a:ln w="3175" cmpd="sng">
                <a:noFill/>
              </a:ln>
              <a:solidFill>
                <a:srgbClr val="FFFFFF"/>
              </a:solidFill>
              <a:latin typeface="Calibri Light" panose="020F0302020204030204"/>
              <a:ea typeface="Calibri Light"/>
              <a:cs typeface="Calibri Light"/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300" cap="all">
                <a:ln w="3175" cmpd="sng">
                  <a:noFill/>
                </a:ln>
                <a:solidFill>
                  <a:srgbClr val="FFFFFF"/>
                </a:solidFill>
                <a:latin typeface="Calibri Light" panose="020F0302020204030204"/>
                <a:ea typeface="Calibri Light"/>
                <a:cs typeface="Calibri Light"/>
              </a:rPr>
              <a:t>EMERGENCY POWER</a:t>
            </a:r>
            <a:endParaRPr lang="en-US" sz="3300" cap="all" dirty="0">
              <a:ln w="3175" cmpd="sng">
                <a:noFill/>
              </a:ln>
              <a:solidFill>
                <a:srgbClr val="FFFFFF"/>
              </a:solidFill>
              <a:latin typeface="Calibri Light" panose="020F0302020204030204"/>
              <a:ea typeface="Calibri Light"/>
              <a:cs typeface="Calibri Light"/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300" cap="all">
                <a:ln w="3175" cmpd="sng">
                  <a:noFill/>
                </a:ln>
                <a:solidFill>
                  <a:srgbClr val="FFFFFF"/>
                </a:solidFill>
                <a:latin typeface="Calibri Light" panose="020F0302020204030204"/>
                <a:ea typeface="Calibri Light"/>
                <a:cs typeface="Calibri Light"/>
              </a:rPr>
              <a:t>FREE UHF/VHF</a:t>
            </a:r>
            <a:endParaRPr lang="en-US"/>
          </a:p>
          <a:p>
            <a:pPr marL="1028700" lvl="1" indent="-571500">
              <a:buFont typeface="Arial"/>
              <a:buChar char="•"/>
            </a:pPr>
            <a:r>
              <a:rPr lang="en-US" sz="3300" cap="all">
                <a:ln w="3175" cmpd="sng">
                  <a:noFill/>
                </a:ln>
                <a:solidFill>
                  <a:srgbClr val="FFFFFF"/>
                </a:solidFill>
                <a:latin typeface="Calibri Light" panose="020F0302020204030204"/>
                <a:ea typeface="Calibri Light"/>
                <a:cs typeface="Calibri Light"/>
              </a:rPr>
              <a:t>GOTA STATION</a:t>
            </a:r>
          </a:p>
          <a:p>
            <a:pPr lvl="1"/>
            <a:endParaRPr lang="en-US" cap="all" dirty="0">
              <a:ln w="3175" cmpd="sng">
                <a:noFill/>
              </a:ln>
              <a:solidFill>
                <a:srgbClr val="FFFFFF"/>
              </a:solidFill>
              <a:latin typeface="Calibri Light" panose="020F0302020204030204"/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1736B-15DD-62A1-58D8-9585B34AD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2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2D0C1-8D5F-7899-E338-CCDDE7491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652F-B612-3CD3-4CE1-28B69F0D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797169"/>
            <a:ext cx="8554473" cy="1456267"/>
          </a:xfrm>
        </p:spPr>
        <p:txBody>
          <a:bodyPr/>
          <a:lstStyle/>
          <a:p>
            <a:pPr algn="ctr"/>
            <a:r>
              <a:rPr lang="en-US" b="1"/>
              <a:t>WCF PARTICIPATION IN 2025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6F1CFE-4A5B-010A-A6E5-7BFED889E47A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297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ea typeface="Calibri Light" panose="020F0302020204030204"/>
                <a:cs typeface="Calibri Light" panose="020F0302020204030204"/>
              </a:rPr>
              <a:t>10 COUNTIES  - 4 ACTIVATIONS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HILLSBOROUGH COUNTY arES RACES  - 1F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KINGS POINT ARC (HC BACKUP EOC)  - 2F + GOTA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SARASOTA EMERGENCY RADIO CLUB  - 3F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DESOTO COUNTY  - 4F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endParaRPr lang="en-US" dirty="0">
              <a:ea typeface="Calibri Light"/>
              <a:cs typeface="Calibri Light"/>
            </a:endParaRPr>
          </a:p>
          <a:p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D8396-A486-7BAB-C7C5-3CABCBC4F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27CA9-4577-5BDC-E285-D4E13C623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0D1-9279-99A9-FF16-6EC2570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797169"/>
            <a:ext cx="8554473" cy="1456267"/>
          </a:xfrm>
        </p:spPr>
        <p:txBody>
          <a:bodyPr/>
          <a:lstStyle/>
          <a:p>
            <a:pPr algn="ctr"/>
            <a:r>
              <a:rPr lang="en-US" b="1"/>
              <a:t>NORTH FLORIDA PARTICIPATION IN 2025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05565B-B0E5-7050-9EAB-C2B0503DC89B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637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ea typeface="Calibri Light" panose="020F0302020204030204"/>
                <a:cs typeface="Calibri Light" panose="020F0302020204030204"/>
              </a:rPr>
              <a:t>43 COUNTIES  - 6 ACTIVATIONS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DIXIE ARC  - 2F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FLAGLER COUNTY COMBINED - 3F + GOTA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PANAMA CITY ARC – 3F</a:t>
            </a: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ALACHUA EOC – 4F + GOTA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GAINESVILLE ARS  - 4F</a:t>
            </a:r>
            <a:endParaRPr lang="en-US" dirty="0">
              <a:ea typeface="Calibri Light"/>
              <a:cs typeface="Calibri Light"/>
            </a:endParaRPr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/>
                <a:cs typeface="Calibri Light"/>
              </a:rPr>
              <a:t>CITRUS COUNTY ARC  - 6F</a:t>
            </a:r>
          </a:p>
          <a:p>
            <a:endParaRPr lang="en-US" dirty="0">
              <a:ea typeface="Calibri Light"/>
              <a:cs typeface="Calibri Light"/>
            </a:endParaRPr>
          </a:p>
          <a:p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4899B-CEC5-E584-D931-123FEDBC4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94" y="5246790"/>
            <a:ext cx="1339440" cy="14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4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BCDA0-3971-A9A3-B2A9-9D6EEFF40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36BB-7868-226C-1652-5D28AF53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70" y="797169"/>
            <a:ext cx="8554473" cy="1456267"/>
          </a:xfrm>
        </p:spPr>
        <p:txBody>
          <a:bodyPr/>
          <a:lstStyle/>
          <a:p>
            <a:pPr algn="ctr"/>
            <a:r>
              <a:rPr lang="en-US" b="1"/>
              <a:t>SOUTH FLORIDA PARTICIPATION IN 2025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CB8EC9-2315-3646-4314-06A42A093713}"/>
              </a:ext>
            </a:extLst>
          </p:cNvPr>
          <p:cNvSpPr txBox="1">
            <a:spLocks/>
          </p:cNvSpPr>
          <p:nvPr/>
        </p:nvSpPr>
        <p:spPr>
          <a:xfrm>
            <a:off x="1301261" y="1893929"/>
            <a:ext cx="9589233" cy="4637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>
                <a:ea typeface="Calibri Light" panose="020F0302020204030204"/>
                <a:cs typeface="Calibri Light" panose="020F0302020204030204"/>
              </a:rPr>
              <a:t>14 COUNTIES  - 1 ACTIVATION</a:t>
            </a:r>
            <a:endParaRPr lang="en-US"/>
          </a:p>
          <a:p>
            <a:pPr marL="571500" indent="-571500">
              <a:buFont typeface="Arial"/>
              <a:buChar char="•"/>
            </a:pPr>
            <a:r>
              <a:rPr lang="en-US">
                <a:ea typeface="Calibri Light" panose="020F0302020204030204"/>
                <a:cs typeface="Calibri Light" panose="020F0302020204030204"/>
              </a:rPr>
              <a:t>OSCEOLA ARES  - 2F </a:t>
            </a:r>
          </a:p>
          <a:p>
            <a:endParaRPr lang="en-US" dirty="0">
              <a:ea typeface="Calibri Light"/>
              <a:cs typeface="Calibri Light"/>
            </a:endParaRPr>
          </a:p>
          <a:p>
            <a:endParaRPr lang="en-US" dirty="0"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661D9-C7D8-FD5D-24C6-1A61B3B29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86" y="4850946"/>
            <a:ext cx="1567050" cy="16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2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00673b-fcf4-4e13-a9e4-d77fca4e4f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D72A0FF08964AAD68D6A41B2B7682" ma:contentTypeVersion="13" ma:contentTypeDescription="Create a new document." ma:contentTypeScope="" ma:versionID="f6492bdc1f48658870fb4f8aa2f14977">
  <xsd:schema xmlns:xsd="http://www.w3.org/2001/XMLSchema" xmlns:xs="http://www.w3.org/2001/XMLSchema" xmlns:p="http://schemas.microsoft.com/office/2006/metadata/properties" xmlns:ns3="4700673b-fcf4-4e13-a9e4-d77fca4e4f65" targetNamespace="http://schemas.microsoft.com/office/2006/metadata/properties" ma:root="true" ma:fieldsID="187554ed37d5ed9585d94c6248dba954" ns3:_="">
    <xsd:import namespace="4700673b-fcf4-4e13-a9e4-d77fca4e4f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0673b-fcf4-4e13-a9e4-d77fca4e4f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08B90B-70ED-4539-9C14-FB2728D9064F}">
  <ds:schemaRefs>
    <ds:schemaRef ds:uri="4700673b-fcf4-4e13-a9e4-d77fca4e4f6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1186DE-A4B4-4CCE-9B93-5618D153B87E}">
  <ds:schemaRefs>
    <ds:schemaRef ds:uri="4700673b-fcf4-4e13-a9e4-d77fca4e4f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0D51BCB-0419-432E-B7F1-25548446A6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 design</Template>
  <Application>Microsoft Office PowerPoint</Application>
  <PresentationFormat>Widescreen</PresentationFormat>
  <Slides>21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Celestial</vt:lpstr>
      <vt:lpstr>ACTIVATING YOUR EOC FOR ARRL FIELD DAY</vt:lpstr>
      <vt:lpstr>ARRL FIELD DAY</vt:lpstr>
      <vt:lpstr>MAKE THE CONNECTION FIELD DAY &amp; YOUR MISSION</vt:lpstr>
      <vt:lpstr>WHO DO WE SERVE?</vt:lpstr>
      <vt:lpstr>FIELD DAY IS AN OPPORTUNITY</vt:lpstr>
      <vt:lpstr>EMERGENCY OPERATIONS CENTER </vt:lpstr>
      <vt:lpstr>WCF PARTICIPATION IN 2025</vt:lpstr>
      <vt:lpstr>NORTH FLORIDA PARTICIPATION IN 2025</vt:lpstr>
      <vt:lpstr>SOUTH FLORIDA PARTICIPATION IN 2025</vt:lpstr>
      <vt:lpstr>BENEFITS OF FIELD DAY</vt:lpstr>
      <vt:lpstr>BENEFITS OF FIELD DAY</vt:lpstr>
      <vt:lpstr>DOCUMENTATION IS EVERYTHING SUBMIT YOUR LOGS!</vt:lpstr>
      <vt:lpstr>DOCUMENTATION  BE YOUR OWN CHEERLEADER</vt:lpstr>
      <vt:lpstr>DOCUMENTATION  AFTER ACTION REPORT</vt:lpstr>
      <vt:lpstr>FIELD DAY IS A TOOL USE IT!</vt:lpstr>
      <vt:lpstr>FIELD DAY IS A TOOL USE IT!</vt:lpstr>
      <vt:lpstr>FIELD DAY IS A TOOL USE IT!</vt:lpstr>
      <vt:lpstr>2025 FIELD DAY AWARDS</vt:lpstr>
      <vt:lpstr>JUST DO IT! </vt:lpstr>
      <vt:lpstr>WHAT CAN WCF DO IN 2026?</vt:lpstr>
      <vt:lpstr>Myesha johnson, n2xit aec - pio Hillsborough county ares races johnsonmr@hcfl.gov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ACTIVATING YOUR EOC FOR ARRL FIELD DAY</dc:title>
  <dc:creator>Johnson, Myesha</dc:creator>
  <cp:revision>495</cp:revision>
  <dcterms:created xsi:type="dcterms:W3CDTF">2026-04-29T22:40:02Z</dcterms:created>
  <dcterms:modified xsi:type="dcterms:W3CDTF">2026-05-16T13:51:26Z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0x010100723D72A0FF08964AAD68D6A41B2B7682</vt:lpwstr>
  </property>
</Properties>
</file>