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20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6" r:id="rId14"/>
    <p:sldId id="277" r:id="rId15"/>
    <p:sldId id="267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CC00"/>
    <a:srgbClr val="CC3399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2BD5F-21FF-492D-AAA7-CC16D1ADA2C1}" v="18" dt="2025-09-12T15:02:00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9" autoAdjust="0"/>
    <p:restoredTop sz="94660"/>
  </p:normalViewPr>
  <p:slideViewPr>
    <p:cSldViewPr>
      <p:cViewPr varScale="1">
        <p:scale>
          <a:sx n="121" d="100"/>
          <a:sy n="121" d="100"/>
        </p:scale>
        <p:origin x="1806" y="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Rockwell" userId="564efffb4240e9e4" providerId="LiveId" clId="{6ED86945-51A7-4D1C-ACAA-1B6007F4BEA6}"/>
    <pc:docChg chg="undo custSel addSld delSld modSld sldOrd modMainMaster">
      <pc:chgData name="Dave Rockwell" userId="564efffb4240e9e4" providerId="LiveId" clId="{6ED86945-51A7-4D1C-ACAA-1B6007F4BEA6}" dt="2025-09-12T15:13:05.202" v="3627" actId="6549"/>
      <pc:docMkLst>
        <pc:docMk/>
      </pc:docMkLst>
      <pc:sldChg chg="modSp mod">
        <pc:chgData name="Dave Rockwell" userId="564efffb4240e9e4" providerId="LiveId" clId="{6ED86945-51A7-4D1C-ACAA-1B6007F4BEA6}" dt="2025-09-12T14:41:08.792" v="3500" actId="20577"/>
        <pc:sldMkLst>
          <pc:docMk/>
          <pc:sldMk cId="0" sldId="257"/>
        </pc:sldMkLst>
        <pc:spChg chg="mod">
          <ac:chgData name="Dave Rockwell" userId="564efffb4240e9e4" providerId="LiveId" clId="{6ED86945-51A7-4D1C-ACAA-1B6007F4BEA6}" dt="2025-09-12T14:41:08.792" v="3500" actId="20577"/>
          <ac:spMkLst>
            <pc:docMk/>
            <pc:sldMk cId="0" sldId="257"/>
            <ac:spMk id="3075" creationId="{B5DE34AD-BDF6-11A1-1EBF-CC0A9D2C8D6D}"/>
          </ac:spMkLst>
        </pc:spChg>
      </pc:sldChg>
      <pc:sldChg chg="addSp modSp mod">
        <pc:chgData name="Dave Rockwell" userId="564efffb4240e9e4" providerId="LiveId" clId="{6ED86945-51A7-4D1C-ACAA-1B6007F4BEA6}" dt="2025-09-12T15:03:22.367" v="3606" actId="14861"/>
        <pc:sldMkLst>
          <pc:docMk/>
          <pc:sldMk cId="0" sldId="258"/>
        </pc:sldMkLst>
        <pc:spChg chg="mod">
          <ac:chgData name="Dave Rockwell" userId="564efffb4240e9e4" providerId="LiveId" clId="{6ED86945-51A7-4D1C-ACAA-1B6007F4BEA6}" dt="2025-09-12T15:02:09.697" v="3546" actId="1076"/>
          <ac:spMkLst>
            <pc:docMk/>
            <pc:sldMk cId="0" sldId="258"/>
            <ac:spMk id="4099" creationId="{01C4E776-CD56-B33F-DD0B-75D2747F914A}"/>
          </ac:spMkLst>
        </pc:spChg>
        <pc:picChg chg="add mod">
          <ac:chgData name="Dave Rockwell" userId="564efffb4240e9e4" providerId="LiveId" clId="{6ED86945-51A7-4D1C-ACAA-1B6007F4BEA6}" dt="2025-09-12T15:03:22.367" v="3606" actId="14861"/>
          <ac:picMkLst>
            <pc:docMk/>
            <pc:sldMk cId="0" sldId="258"/>
            <ac:picMk id="3" creationId="{EF0F544A-E054-3AC2-BB22-1B23366D7E19}"/>
          </ac:picMkLst>
        </pc:picChg>
      </pc:sldChg>
      <pc:sldChg chg="modSp mod">
        <pc:chgData name="Dave Rockwell" userId="564efffb4240e9e4" providerId="LiveId" clId="{6ED86945-51A7-4D1C-ACAA-1B6007F4BEA6}" dt="2025-09-12T14:36:59.446" v="3330" actId="27636"/>
        <pc:sldMkLst>
          <pc:docMk/>
          <pc:sldMk cId="0" sldId="259"/>
        </pc:sldMkLst>
        <pc:spChg chg="mod">
          <ac:chgData name="Dave Rockwell" userId="564efffb4240e9e4" providerId="LiveId" clId="{6ED86945-51A7-4D1C-ACAA-1B6007F4BEA6}" dt="2025-09-12T14:36:59.446" v="3330" actId="27636"/>
          <ac:spMkLst>
            <pc:docMk/>
            <pc:sldMk cId="0" sldId="259"/>
            <ac:spMk id="3075" creationId="{E70E7D2B-D8DE-7565-E834-4804802EFCE9}"/>
          </ac:spMkLst>
        </pc:spChg>
      </pc:sldChg>
      <pc:sldChg chg="addSp modSp new mod">
        <pc:chgData name="Dave Rockwell" userId="564efffb4240e9e4" providerId="LiveId" clId="{6ED86945-51A7-4D1C-ACAA-1B6007F4BEA6}" dt="2025-09-12T15:04:56.554" v="3625" actId="20577"/>
        <pc:sldMkLst>
          <pc:docMk/>
          <pc:sldMk cId="2428724212" sldId="260"/>
        </pc:sldMkLst>
        <pc:spChg chg="mod">
          <ac:chgData name="Dave Rockwell" userId="564efffb4240e9e4" providerId="LiveId" clId="{6ED86945-51A7-4D1C-ACAA-1B6007F4BEA6}" dt="2025-09-11T12:40:14.864" v="16" actId="20577"/>
          <ac:spMkLst>
            <pc:docMk/>
            <pc:sldMk cId="2428724212" sldId="260"/>
            <ac:spMk id="2" creationId="{BDED7733-858A-41B6-993F-1B2341B77A79}"/>
          </ac:spMkLst>
        </pc:spChg>
        <pc:spChg chg="mod">
          <ac:chgData name="Dave Rockwell" userId="564efffb4240e9e4" providerId="LiveId" clId="{6ED86945-51A7-4D1C-ACAA-1B6007F4BEA6}" dt="2025-09-12T15:04:56.554" v="3625" actId="20577"/>
          <ac:spMkLst>
            <pc:docMk/>
            <pc:sldMk cId="2428724212" sldId="260"/>
            <ac:spMk id="3" creationId="{2CA12382-1129-E990-EBB9-BD4F107361C4}"/>
          </ac:spMkLst>
        </pc:spChg>
        <pc:graphicFrameChg chg="add mod modGraphic">
          <ac:chgData name="Dave Rockwell" userId="564efffb4240e9e4" providerId="LiveId" clId="{6ED86945-51A7-4D1C-ACAA-1B6007F4BEA6}" dt="2025-09-11T12:49:03.687" v="317" actId="20577"/>
          <ac:graphicFrameMkLst>
            <pc:docMk/>
            <pc:sldMk cId="2428724212" sldId="260"/>
            <ac:graphicFrameMk id="7" creationId="{75DEB348-F2A8-E56D-1163-905DF48E0C6C}"/>
          </ac:graphicFrameMkLst>
        </pc:graphicFrameChg>
      </pc:sldChg>
      <pc:sldChg chg="addSp delSp modSp new mod modClrScheme chgLayout">
        <pc:chgData name="Dave Rockwell" userId="564efffb4240e9e4" providerId="LiveId" clId="{6ED86945-51A7-4D1C-ACAA-1B6007F4BEA6}" dt="2025-09-12T14:57:44.798" v="3537" actId="14861"/>
        <pc:sldMkLst>
          <pc:docMk/>
          <pc:sldMk cId="1211453760" sldId="261"/>
        </pc:sldMkLst>
        <pc:spChg chg="mod ord">
          <ac:chgData name="Dave Rockwell" userId="564efffb4240e9e4" providerId="LiveId" clId="{6ED86945-51A7-4D1C-ACAA-1B6007F4BEA6}" dt="2025-09-12T13:35:24.464" v="3127" actId="700"/>
          <ac:spMkLst>
            <pc:docMk/>
            <pc:sldMk cId="1211453760" sldId="261"/>
            <ac:spMk id="2" creationId="{D330698A-4B13-3EA5-B669-F417643533EE}"/>
          </ac:spMkLst>
        </pc:spChg>
        <pc:spChg chg="mod ord">
          <ac:chgData name="Dave Rockwell" userId="564efffb4240e9e4" providerId="LiveId" clId="{6ED86945-51A7-4D1C-ACAA-1B6007F4BEA6}" dt="2025-09-12T14:53:24.732" v="3528" actId="27636"/>
          <ac:spMkLst>
            <pc:docMk/>
            <pc:sldMk cId="1211453760" sldId="261"/>
            <ac:spMk id="3" creationId="{974FCF8C-F3B0-2A18-6B71-80F9476A9D4A}"/>
          </ac:spMkLst>
        </pc:spChg>
        <pc:spChg chg="mod ord">
          <ac:chgData name="Dave Rockwell" userId="564efffb4240e9e4" providerId="LiveId" clId="{6ED86945-51A7-4D1C-ACAA-1B6007F4BEA6}" dt="2025-09-12T13:35:24.464" v="3127" actId="700"/>
          <ac:spMkLst>
            <pc:docMk/>
            <pc:sldMk cId="1211453760" sldId="261"/>
            <ac:spMk id="4" creationId="{9FBD3AE6-5297-2B9D-2428-7AEEA863B466}"/>
          </ac:spMkLst>
        </pc:spChg>
        <pc:spChg chg="mod ord">
          <ac:chgData name="Dave Rockwell" userId="564efffb4240e9e4" providerId="LiveId" clId="{6ED86945-51A7-4D1C-ACAA-1B6007F4BEA6}" dt="2025-09-12T13:35:24.464" v="3127" actId="700"/>
          <ac:spMkLst>
            <pc:docMk/>
            <pc:sldMk cId="1211453760" sldId="261"/>
            <ac:spMk id="5" creationId="{6CBF351A-87AE-573A-6553-7427C7D0D40E}"/>
          </ac:spMkLst>
        </pc:spChg>
        <pc:spChg chg="mod ord">
          <ac:chgData name="Dave Rockwell" userId="564efffb4240e9e4" providerId="LiveId" clId="{6ED86945-51A7-4D1C-ACAA-1B6007F4BEA6}" dt="2025-09-12T13:35:24.464" v="3127" actId="700"/>
          <ac:spMkLst>
            <pc:docMk/>
            <pc:sldMk cId="1211453760" sldId="261"/>
            <ac:spMk id="6" creationId="{052D70B1-D82C-ED08-CCE9-F70F03CA9F12}"/>
          </ac:spMkLst>
        </pc:spChg>
        <pc:spChg chg="add del mod ord">
          <ac:chgData name="Dave Rockwell" userId="564efffb4240e9e4" providerId="LiveId" clId="{6ED86945-51A7-4D1C-ACAA-1B6007F4BEA6}" dt="2025-09-12T13:37:07.033" v="3129" actId="931"/>
          <ac:spMkLst>
            <pc:docMk/>
            <pc:sldMk cId="1211453760" sldId="261"/>
            <ac:spMk id="7" creationId="{47F989DD-9AAD-D876-40AD-92990DCE88CD}"/>
          </ac:spMkLst>
        </pc:spChg>
        <pc:picChg chg="add mod">
          <ac:chgData name="Dave Rockwell" userId="564efffb4240e9e4" providerId="LiveId" clId="{6ED86945-51A7-4D1C-ACAA-1B6007F4BEA6}" dt="2025-09-12T14:57:44.798" v="3537" actId="14861"/>
          <ac:picMkLst>
            <pc:docMk/>
            <pc:sldMk cId="1211453760" sldId="261"/>
            <ac:picMk id="8" creationId="{9DEC3FF0-04E9-4EDC-4EE7-EA44D328F07B}"/>
          </ac:picMkLst>
        </pc:picChg>
        <pc:picChg chg="add mod">
          <ac:chgData name="Dave Rockwell" userId="564efffb4240e9e4" providerId="LiveId" clId="{6ED86945-51A7-4D1C-ACAA-1B6007F4BEA6}" dt="2025-09-12T14:57:31.442" v="3536" actId="14861"/>
          <ac:picMkLst>
            <pc:docMk/>
            <pc:sldMk cId="1211453760" sldId="261"/>
            <ac:picMk id="9" creationId="{5343CD16-3F19-89AA-F92A-1911F2A65B0F}"/>
          </ac:picMkLst>
        </pc:picChg>
      </pc:sldChg>
      <pc:sldChg chg="modSp new mod">
        <pc:chgData name="Dave Rockwell" userId="564efffb4240e9e4" providerId="LiveId" clId="{6ED86945-51A7-4D1C-ACAA-1B6007F4BEA6}" dt="2025-09-11T13:01:39.351" v="1097" actId="20577"/>
        <pc:sldMkLst>
          <pc:docMk/>
          <pc:sldMk cId="3203833326" sldId="262"/>
        </pc:sldMkLst>
        <pc:spChg chg="mod">
          <ac:chgData name="Dave Rockwell" userId="564efffb4240e9e4" providerId="LiveId" clId="{6ED86945-51A7-4D1C-ACAA-1B6007F4BEA6}" dt="2025-09-11T12:59:08.015" v="878"/>
          <ac:spMkLst>
            <pc:docMk/>
            <pc:sldMk cId="3203833326" sldId="262"/>
            <ac:spMk id="2" creationId="{289BC4BF-90B6-FDC3-8755-79489DD3D5F3}"/>
          </ac:spMkLst>
        </pc:spChg>
        <pc:spChg chg="mod">
          <ac:chgData name="Dave Rockwell" userId="564efffb4240e9e4" providerId="LiveId" clId="{6ED86945-51A7-4D1C-ACAA-1B6007F4BEA6}" dt="2025-09-11T13:01:39.351" v="1097" actId="20577"/>
          <ac:spMkLst>
            <pc:docMk/>
            <pc:sldMk cId="3203833326" sldId="262"/>
            <ac:spMk id="3" creationId="{85AA5276-5374-B8B6-DA60-02EFFCE20964}"/>
          </ac:spMkLst>
        </pc:spChg>
      </pc:sldChg>
      <pc:sldChg chg="modSp new mod">
        <pc:chgData name="Dave Rockwell" userId="564efffb4240e9e4" providerId="LiveId" clId="{6ED86945-51A7-4D1C-ACAA-1B6007F4BEA6}" dt="2025-09-11T13:06:27.381" v="1507" actId="20577"/>
        <pc:sldMkLst>
          <pc:docMk/>
          <pc:sldMk cId="1566629554" sldId="263"/>
        </pc:sldMkLst>
        <pc:spChg chg="mod">
          <ac:chgData name="Dave Rockwell" userId="564efffb4240e9e4" providerId="LiveId" clId="{6ED86945-51A7-4D1C-ACAA-1B6007F4BEA6}" dt="2025-09-11T13:02:05.014" v="1099"/>
          <ac:spMkLst>
            <pc:docMk/>
            <pc:sldMk cId="1566629554" sldId="263"/>
            <ac:spMk id="2" creationId="{B7CECF62-D213-5A3E-8C6A-E94E80D80ABD}"/>
          </ac:spMkLst>
        </pc:spChg>
        <pc:spChg chg="mod">
          <ac:chgData name="Dave Rockwell" userId="564efffb4240e9e4" providerId="LiveId" clId="{6ED86945-51A7-4D1C-ACAA-1B6007F4BEA6}" dt="2025-09-11T13:06:27.381" v="1507" actId="20577"/>
          <ac:spMkLst>
            <pc:docMk/>
            <pc:sldMk cId="1566629554" sldId="263"/>
            <ac:spMk id="3" creationId="{45B43083-285F-714E-261D-695750A9AE17}"/>
          </ac:spMkLst>
        </pc:spChg>
      </pc:sldChg>
      <pc:sldChg chg="modSp new mod">
        <pc:chgData name="Dave Rockwell" userId="564efffb4240e9e4" providerId="LiveId" clId="{6ED86945-51A7-4D1C-ACAA-1B6007F4BEA6}" dt="2025-09-12T14:43:09.398" v="3515" actId="20577"/>
        <pc:sldMkLst>
          <pc:docMk/>
          <pc:sldMk cId="1827351887" sldId="264"/>
        </pc:sldMkLst>
        <pc:spChg chg="mod">
          <ac:chgData name="Dave Rockwell" userId="564efffb4240e9e4" providerId="LiveId" clId="{6ED86945-51A7-4D1C-ACAA-1B6007F4BEA6}" dt="2025-09-11T13:06:39.245" v="1509"/>
          <ac:spMkLst>
            <pc:docMk/>
            <pc:sldMk cId="1827351887" sldId="264"/>
            <ac:spMk id="2" creationId="{DAC6CB84-FDEF-62F9-5CED-BF91EF432734}"/>
          </ac:spMkLst>
        </pc:spChg>
        <pc:spChg chg="mod">
          <ac:chgData name="Dave Rockwell" userId="564efffb4240e9e4" providerId="LiveId" clId="{6ED86945-51A7-4D1C-ACAA-1B6007F4BEA6}" dt="2025-09-12T14:43:09.398" v="3515" actId="20577"/>
          <ac:spMkLst>
            <pc:docMk/>
            <pc:sldMk cId="1827351887" sldId="264"/>
            <ac:spMk id="3" creationId="{BAB0B058-F773-F1EF-B4A3-8CD8A1475B2F}"/>
          </ac:spMkLst>
        </pc:spChg>
      </pc:sldChg>
      <pc:sldChg chg="addSp delSp modSp new mod">
        <pc:chgData name="Dave Rockwell" userId="564efffb4240e9e4" providerId="LiveId" clId="{6ED86945-51A7-4D1C-ACAA-1B6007F4BEA6}" dt="2025-09-12T14:58:09.459" v="3538" actId="14861"/>
        <pc:sldMkLst>
          <pc:docMk/>
          <pc:sldMk cId="3756619117" sldId="265"/>
        </pc:sldMkLst>
        <pc:spChg chg="mod">
          <ac:chgData name="Dave Rockwell" userId="564efffb4240e9e4" providerId="LiveId" clId="{6ED86945-51A7-4D1C-ACAA-1B6007F4BEA6}" dt="2025-09-11T13:09:57.683" v="1785"/>
          <ac:spMkLst>
            <pc:docMk/>
            <pc:sldMk cId="3756619117" sldId="265"/>
            <ac:spMk id="2" creationId="{AB6621DD-F153-CF5A-482C-07CB06C4390C}"/>
          </ac:spMkLst>
        </pc:spChg>
        <pc:spChg chg="del">
          <ac:chgData name="Dave Rockwell" userId="564efffb4240e9e4" providerId="LiveId" clId="{6ED86945-51A7-4D1C-ACAA-1B6007F4BEA6}" dt="2025-09-11T13:10:44.519" v="1786" actId="931"/>
          <ac:spMkLst>
            <pc:docMk/>
            <pc:sldMk cId="3756619117" sldId="265"/>
            <ac:spMk id="3" creationId="{1517C4BD-3895-792E-ADC9-0E30D8E5D6ED}"/>
          </ac:spMkLst>
        </pc:spChg>
        <pc:picChg chg="add mod">
          <ac:chgData name="Dave Rockwell" userId="564efffb4240e9e4" providerId="LiveId" clId="{6ED86945-51A7-4D1C-ACAA-1B6007F4BEA6}" dt="2025-09-12T14:58:09.459" v="3538" actId="14861"/>
          <ac:picMkLst>
            <pc:docMk/>
            <pc:sldMk cId="3756619117" sldId="265"/>
            <ac:picMk id="8" creationId="{0008B19A-C697-DE7A-6035-279B5397ED32}"/>
          </ac:picMkLst>
        </pc:picChg>
      </pc:sldChg>
      <pc:sldChg chg="modSp new mod">
        <pc:chgData name="Dave Rockwell" userId="564efffb4240e9e4" providerId="LiveId" clId="{6ED86945-51A7-4D1C-ACAA-1B6007F4BEA6}" dt="2025-09-11T13:15:03.164" v="2060" actId="20577"/>
        <pc:sldMkLst>
          <pc:docMk/>
          <pc:sldMk cId="267679323" sldId="266"/>
        </pc:sldMkLst>
        <pc:spChg chg="mod">
          <ac:chgData name="Dave Rockwell" userId="564efffb4240e9e4" providerId="LiveId" clId="{6ED86945-51A7-4D1C-ACAA-1B6007F4BEA6}" dt="2025-09-11T13:13:02.197" v="1867"/>
          <ac:spMkLst>
            <pc:docMk/>
            <pc:sldMk cId="267679323" sldId="266"/>
            <ac:spMk id="2" creationId="{2D4ABAC7-F03B-6FDD-91C8-BE2F674F887A}"/>
          </ac:spMkLst>
        </pc:spChg>
        <pc:spChg chg="mod">
          <ac:chgData name="Dave Rockwell" userId="564efffb4240e9e4" providerId="LiveId" clId="{6ED86945-51A7-4D1C-ACAA-1B6007F4BEA6}" dt="2025-09-11T13:15:03.164" v="2060" actId="20577"/>
          <ac:spMkLst>
            <pc:docMk/>
            <pc:sldMk cId="267679323" sldId="266"/>
            <ac:spMk id="3" creationId="{8C819045-ACC3-A957-31F7-D041436BADC8}"/>
          </ac:spMkLst>
        </pc:spChg>
      </pc:sldChg>
      <pc:sldChg chg="addSp modSp new mod">
        <pc:chgData name="Dave Rockwell" userId="564efffb4240e9e4" providerId="LiveId" clId="{6ED86945-51A7-4D1C-ACAA-1B6007F4BEA6}" dt="2025-09-12T14:35:35.100" v="3323" actId="20577"/>
        <pc:sldMkLst>
          <pc:docMk/>
          <pc:sldMk cId="3606190846" sldId="267"/>
        </pc:sldMkLst>
        <pc:spChg chg="mod">
          <ac:chgData name="Dave Rockwell" userId="564efffb4240e9e4" providerId="LiveId" clId="{6ED86945-51A7-4D1C-ACAA-1B6007F4BEA6}" dt="2025-09-11T13:16:04.197" v="2079" actId="20577"/>
          <ac:spMkLst>
            <pc:docMk/>
            <pc:sldMk cId="3606190846" sldId="267"/>
            <ac:spMk id="2" creationId="{A70B76D7-E8D8-48E3-DD17-2C9DBFE4F37C}"/>
          </ac:spMkLst>
        </pc:spChg>
        <pc:spChg chg="mod">
          <ac:chgData name="Dave Rockwell" userId="564efffb4240e9e4" providerId="LiveId" clId="{6ED86945-51A7-4D1C-ACAA-1B6007F4BEA6}" dt="2025-09-12T14:35:35.100" v="3323" actId="20577"/>
          <ac:spMkLst>
            <pc:docMk/>
            <pc:sldMk cId="3606190846" sldId="267"/>
            <ac:spMk id="3" creationId="{8D937868-0B9C-C4EF-6B99-E647DF121EA6}"/>
          </ac:spMkLst>
        </pc:spChg>
        <pc:graphicFrameChg chg="add mod modGraphic">
          <ac:chgData name="Dave Rockwell" userId="564efffb4240e9e4" providerId="LiveId" clId="{6ED86945-51A7-4D1C-ACAA-1B6007F4BEA6}" dt="2025-09-12T14:35:07.192" v="3310" actId="20577"/>
          <ac:graphicFrameMkLst>
            <pc:docMk/>
            <pc:sldMk cId="3606190846" sldId="267"/>
            <ac:graphicFrameMk id="7" creationId="{C34ABDC9-C1EF-5621-4BC2-AB0041236C25}"/>
          </ac:graphicFrameMkLst>
        </pc:graphicFrameChg>
      </pc:sldChg>
      <pc:sldChg chg="addSp delSp modSp new mod ord modClrScheme chgLayout">
        <pc:chgData name="Dave Rockwell" userId="564efffb4240e9e4" providerId="LiveId" clId="{6ED86945-51A7-4D1C-ACAA-1B6007F4BEA6}" dt="2025-09-12T15:13:05.202" v="3627" actId="6549"/>
        <pc:sldMkLst>
          <pc:docMk/>
          <pc:sldMk cId="1306459478" sldId="268"/>
        </pc:sldMkLst>
        <pc:spChg chg="mod ord">
          <ac:chgData name="Dave Rockwell" userId="564efffb4240e9e4" providerId="LiveId" clId="{6ED86945-51A7-4D1C-ACAA-1B6007F4BEA6}" dt="2025-09-12T13:29:44.630" v="3059" actId="700"/>
          <ac:spMkLst>
            <pc:docMk/>
            <pc:sldMk cId="1306459478" sldId="268"/>
            <ac:spMk id="2" creationId="{F56A5DCF-1E20-CBAC-79EA-6D3B7181E58A}"/>
          </ac:spMkLst>
        </pc:spChg>
        <pc:spChg chg="mod ord">
          <ac:chgData name="Dave Rockwell" userId="564efffb4240e9e4" providerId="LiveId" clId="{6ED86945-51A7-4D1C-ACAA-1B6007F4BEA6}" dt="2025-09-12T15:13:05.202" v="3627" actId="6549"/>
          <ac:spMkLst>
            <pc:docMk/>
            <pc:sldMk cId="1306459478" sldId="268"/>
            <ac:spMk id="3" creationId="{CE75686B-1102-8865-EDA5-819AD32A5E9A}"/>
          </ac:spMkLst>
        </pc:spChg>
        <pc:spChg chg="mod ord">
          <ac:chgData name="Dave Rockwell" userId="564efffb4240e9e4" providerId="LiveId" clId="{6ED86945-51A7-4D1C-ACAA-1B6007F4BEA6}" dt="2025-09-12T13:29:44.630" v="3059" actId="700"/>
          <ac:spMkLst>
            <pc:docMk/>
            <pc:sldMk cId="1306459478" sldId="268"/>
            <ac:spMk id="4" creationId="{70406879-1EEF-49C0-9612-E12E644F67FE}"/>
          </ac:spMkLst>
        </pc:spChg>
        <pc:spChg chg="mod ord">
          <ac:chgData name="Dave Rockwell" userId="564efffb4240e9e4" providerId="LiveId" clId="{6ED86945-51A7-4D1C-ACAA-1B6007F4BEA6}" dt="2025-09-12T13:29:44.630" v="3059" actId="700"/>
          <ac:spMkLst>
            <pc:docMk/>
            <pc:sldMk cId="1306459478" sldId="268"/>
            <ac:spMk id="5" creationId="{BF2742D9-A671-C07A-2735-784018B78F6C}"/>
          </ac:spMkLst>
        </pc:spChg>
        <pc:spChg chg="mod ord">
          <ac:chgData name="Dave Rockwell" userId="564efffb4240e9e4" providerId="LiveId" clId="{6ED86945-51A7-4D1C-ACAA-1B6007F4BEA6}" dt="2025-09-12T13:29:44.630" v="3059" actId="700"/>
          <ac:spMkLst>
            <pc:docMk/>
            <pc:sldMk cId="1306459478" sldId="268"/>
            <ac:spMk id="6" creationId="{6599BF39-6D4F-1839-493A-4788D6391AE5}"/>
          </ac:spMkLst>
        </pc:spChg>
        <pc:spChg chg="add del mod ord">
          <ac:chgData name="Dave Rockwell" userId="564efffb4240e9e4" providerId="LiveId" clId="{6ED86945-51A7-4D1C-ACAA-1B6007F4BEA6}" dt="2025-09-12T13:33:02.989" v="3061" actId="931"/>
          <ac:spMkLst>
            <pc:docMk/>
            <pc:sldMk cId="1306459478" sldId="268"/>
            <ac:spMk id="7" creationId="{F7A1B67B-CC7D-2AD7-A0CD-9640DB5FB444}"/>
          </ac:spMkLst>
        </pc:spChg>
        <pc:picChg chg="add mod">
          <ac:chgData name="Dave Rockwell" userId="564efffb4240e9e4" providerId="LiveId" clId="{6ED86945-51A7-4D1C-ACAA-1B6007F4BEA6}" dt="2025-09-12T14:58:25.197" v="3539" actId="14861"/>
          <ac:picMkLst>
            <pc:docMk/>
            <pc:sldMk cId="1306459478" sldId="268"/>
            <ac:picMk id="9" creationId="{9DB782F6-D06A-734C-FA8C-DBD37FA8255E}"/>
          </ac:picMkLst>
        </pc:picChg>
      </pc:sldChg>
      <pc:sldChg chg="new del">
        <pc:chgData name="Dave Rockwell" userId="564efffb4240e9e4" providerId="LiveId" clId="{6ED86945-51A7-4D1C-ACAA-1B6007F4BEA6}" dt="2025-09-11T13:21:53.184" v="2518" actId="2696"/>
        <pc:sldMkLst>
          <pc:docMk/>
          <pc:sldMk cId="651321539" sldId="269"/>
        </pc:sldMkLst>
      </pc:sldChg>
      <pc:sldChg chg="addSp delSp modSp new mod modClrScheme chgLayout">
        <pc:chgData name="Dave Rockwell" userId="564efffb4240e9e4" providerId="LiveId" clId="{6ED86945-51A7-4D1C-ACAA-1B6007F4BEA6}" dt="2025-09-12T15:08:51.718" v="3626" actId="700"/>
        <pc:sldMkLst>
          <pc:docMk/>
          <pc:sldMk cId="857336861" sldId="270"/>
        </pc:sldMkLst>
        <pc:spChg chg="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2" creationId="{80F17239-B749-4BC5-813C-34B6B577462E}"/>
          </ac:spMkLst>
        </pc:spChg>
        <pc:spChg chg="del 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3" creationId="{74D43E6C-8289-6C33-C0A7-0FF514241820}"/>
          </ac:spMkLst>
        </pc:spChg>
        <pc:spChg chg="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4" creationId="{DDFADFF0-713F-D006-5F18-2E11E34F85DC}"/>
          </ac:spMkLst>
        </pc:spChg>
        <pc:spChg chg="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5" creationId="{55E8F44F-522E-9495-3588-620A9E3163CF}"/>
          </ac:spMkLst>
        </pc:spChg>
        <pc:spChg chg="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6" creationId="{77FCFFDA-5D53-9DE9-C0E7-D48DA788B647}"/>
          </ac:spMkLst>
        </pc:spChg>
        <pc:spChg chg="add mod ord">
          <ac:chgData name="Dave Rockwell" userId="564efffb4240e9e4" providerId="LiveId" clId="{6ED86945-51A7-4D1C-ACAA-1B6007F4BEA6}" dt="2025-09-12T15:08:51.718" v="3626" actId="700"/>
          <ac:spMkLst>
            <pc:docMk/>
            <pc:sldMk cId="857336861" sldId="270"/>
            <ac:spMk id="7" creationId="{7B7C632D-6EF5-6DC7-BAF7-9FB076C9DA1A}"/>
          </ac:spMkLst>
        </pc:spChg>
      </pc:sldChg>
      <pc:sldChg chg="new del">
        <pc:chgData name="Dave Rockwell" userId="564efffb4240e9e4" providerId="LiveId" clId="{6ED86945-51A7-4D1C-ACAA-1B6007F4BEA6}" dt="2025-09-11T13:21:26.241" v="2516" actId="680"/>
        <pc:sldMkLst>
          <pc:docMk/>
          <pc:sldMk cId="3715807888" sldId="270"/>
        </pc:sldMkLst>
      </pc:sldChg>
      <pc:sldChg chg="new del">
        <pc:chgData name="Dave Rockwell" userId="564efffb4240e9e4" providerId="LiveId" clId="{6ED86945-51A7-4D1C-ACAA-1B6007F4BEA6}" dt="2025-09-11T13:31:46.223" v="2632" actId="2696"/>
        <pc:sldMkLst>
          <pc:docMk/>
          <pc:sldMk cId="1834965720" sldId="271"/>
        </pc:sldMkLst>
      </pc:sldChg>
      <pc:sldChg chg="new del">
        <pc:chgData name="Dave Rockwell" userId="564efffb4240e9e4" providerId="LiveId" clId="{6ED86945-51A7-4D1C-ACAA-1B6007F4BEA6}" dt="2025-09-11T13:31:51.022" v="2633" actId="2696"/>
        <pc:sldMkLst>
          <pc:docMk/>
          <pc:sldMk cId="3320891493" sldId="272"/>
        </pc:sldMkLst>
      </pc:sldChg>
      <pc:sldChg chg="modSp new mod">
        <pc:chgData name="Dave Rockwell" userId="564efffb4240e9e4" providerId="LiveId" clId="{6ED86945-51A7-4D1C-ACAA-1B6007F4BEA6}" dt="2025-09-11T13:26:53.944" v="2622" actId="20577"/>
        <pc:sldMkLst>
          <pc:docMk/>
          <pc:sldMk cId="228738567" sldId="273"/>
        </pc:sldMkLst>
        <pc:spChg chg="mod">
          <ac:chgData name="Dave Rockwell" userId="564efffb4240e9e4" providerId="LiveId" clId="{6ED86945-51A7-4D1C-ACAA-1B6007F4BEA6}" dt="2025-09-11T13:23:22.175" v="2550" actId="20577"/>
          <ac:spMkLst>
            <pc:docMk/>
            <pc:sldMk cId="228738567" sldId="273"/>
            <ac:spMk id="2" creationId="{8C2FF127-786B-3CC7-C5CD-4ECE4539E450}"/>
          </ac:spMkLst>
        </pc:spChg>
        <pc:spChg chg="mod">
          <ac:chgData name="Dave Rockwell" userId="564efffb4240e9e4" providerId="LiveId" clId="{6ED86945-51A7-4D1C-ACAA-1B6007F4BEA6}" dt="2025-09-11T13:26:53.944" v="2622" actId="20577"/>
          <ac:spMkLst>
            <pc:docMk/>
            <pc:sldMk cId="228738567" sldId="273"/>
            <ac:spMk id="3" creationId="{EBB1BC28-56B9-0869-3A92-F8CAF35CA725}"/>
          </ac:spMkLst>
        </pc:spChg>
      </pc:sldChg>
      <pc:sldChg chg="new del">
        <pc:chgData name="Dave Rockwell" userId="564efffb4240e9e4" providerId="LiveId" clId="{6ED86945-51A7-4D1C-ACAA-1B6007F4BEA6}" dt="2025-09-11T13:32:00.725" v="2634" actId="2696"/>
        <pc:sldMkLst>
          <pc:docMk/>
          <pc:sldMk cId="4269393259" sldId="274"/>
        </pc:sldMkLst>
      </pc:sldChg>
      <pc:sldChg chg="modSp new mod">
        <pc:chgData name="Dave Rockwell" userId="564efffb4240e9e4" providerId="LiveId" clId="{6ED86945-51A7-4D1C-ACAA-1B6007F4BEA6}" dt="2025-09-11T13:27:32.169" v="2631" actId="20577"/>
        <pc:sldMkLst>
          <pc:docMk/>
          <pc:sldMk cId="3935729744" sldId="275"/>
        </pc:sldMkLst>
        <pc:spChg chg="mod">
          <ac:chgData name="Dave Rockwell" userId="564efffb4240e9e4" providerId="LiveId" clId="{6ED86945-51A7-4D1C-ACAA-1B6007F4BEA6}" dt="2025-09-11T13:27:32.169" v="2631" actId="20577"/>
          <ac:spMkLst>
            <pc:docMk/>
            <pc:sldMk cId="3935729744" sldId="275"/>
            <ac:spMk id="2" creationId="{26EA8268-A749-512C-ACA2-38B7DD9B0212}"/>
          </ac:spMkLst>
        </pc:spChg>
      </pc:sldChg>
      <pc:sldChg chg="addSp delSp modSp new mod ord">
        <pc:chgData name="Dave Rockwell" userId="564efffb4240e9e4" providerId="LiveId" clId="{6ED86945-51A7-4D1C-ACAA-1B6007F4BEA6}" dt="2025-09-12T14:58:44.068" v="3540" actId="14861"/>
        <pc:sldMkLst>
          <pc:docMk/>
          <pc:sldMk cId="3077385980" sldId="276"/>
        </pc:sldMkLst>
        <pc:spChg chg="mod">
          <ac:chgData name="Dave Rockwell" userId="564efffb4240e9e4" providerId="LiveId" clId="{6ED86945-51A7-4D1C-ACAA-1B6007F4BEA6}" dt="2025-09-12T13:21:10.570" v="2658" actId="20577"/>
          <ac:spMkLst>
            <pc:docMk/>
            <pc:sldMk cId="3077385980" sldId="276"/>
            <ac:spMk id="2" creationId="{FFE90FCE-CC02-1E5B-7540-C2CC8BA5D894}"/>
          </ac:spMkLst>
        </pc:spChg>
        <pc:spChg chg="del">
          <ac:chgData name="Dave Rockwell" userId="564efffb4240e9e4" providerId="LiveId" clId="{6ED86945-51A7-4D1C-ACAA-1B6007F4BEA6}" dt="2025-09-12T13:22:14.888" v="2659" actId="931"/>
          <ac:spMkLst>
            <pc:docMk/>
            <pc:sldMk cId="3077385980" sldId="276"/>
            <ac:spMk id="3" creationId="{A6C93590-E056-E5B9-9136-0F9EFCC6726B}"/>
          </ac:spMkLst>
        </pc:spChg>
        <pc:spChg chg="add mod">
          <ac:chgData name="Dave Rockwell" userId="564efffb4240e9e4" providerId="LiveId" clId="{6ED86945-51A7-4D1C-ACAA-1B6007F4BEA6}" dt="2025-09-12T13:25:28.857" v="2873" actId="20577"/>
          <ac:spMkLst>
            <pc:docMk/>
            <pc:sldMk cId="3077385980" sldId="276"/>
            <ac:spMk id="9" creationId="{B7A098EF-0A20-AEB5-E173-529DA5F0F69D}"/>
          </ac:spMkLst>
        </pc:spChg>
        <pc:picChg chg="add mod">
          <ac:chgData name="Dave Rockwell" userId="564efffb4240e9e4" providerId="LiveId" clId="{6ED86945-51A7-4D1C-ACAA-1B6007F4BEA6}" dt="2025-09-12T14:58:44.068" v="3540" actId="14861"/>
          <ac:picMkLst>
            <pc:docMk/>
            <pc:sldMk cId="3077385980" sldId="276"/>
            <ac:picMk id="8" creationId="{8F4836BB-B750-84FD-CEE1-612EAAA93B14}"/>
          </ac:picMkLst>
        </pc:picChg>
      </pc:sldChg>
      <pc:sldChg chg="addSp delSp modSp new mod ord">
        <pc:chgData name="Dave Rockwell" userId="564efffb4240e9e4" providerId="LiveId" clId="{6ED86945-51A7-4D1C-ACAA-1B6007F4BEA6}" dt="2025-09-12T14:58:57.345" v="3541" actId="14861"/>
        <pc:sldMkLst>
          <pc:docMk/>
          <pc:sldMk cId="2307101600" sldId="277"/>
        </pc:sldMkLst>
        <pc:spChg chg="mod">
          <ac:chgData name="Dave Rockwell" userId="564efffb4240e9e4" providerId="LiveId" clId="{6ED86945-51A7-4D1C-ACAA-1B6007F4BEA6}" dt="2025-09-12T13:26:02.629" v="2896" actId="20577"/>
          <ac:spMkLst>
            <pc:docMk/>
            <pc:sldMk cId="2307101600" sldId="277"/>
            <ac:spMk id="2" creationId="{634B54F4-2F09-3D2E-DC05-F31B3604481D}"/>
          </ac:spMkLst>
        </pc:spChg>
        <pc:spChg chg="del">
          <ac:chgData name="Dave Rockwell" userId="564efffb4240e9e4" providerId="LiveId" clId="{6ED86945-51A7-4D1C-ACAA-1B6007F4BEA6}" dt="2025-09-12T13:26:16.537" v="2897" actId="931"/>
          <ac:spMkLst>
            <pc:docMk/>
            <pc:sldMk cId="2307101600" sldId="277"/>
            <ac:spMk id="3" creationId="{AC1AA284-49EE-2E2A-0DF8-19F267A005E2}"/>
          </ac:spMkLst>
        </pc:spChg>
        <pc:picChg chg="add mod">
          <ac:chgData name="Dave Rockwell" userId="564efffb4240e9e4" providerId="LiveId" clId="{6ED86945-51A7-4D1C-ACAA-1B6007F4BEA6}" dt="2025-09-12T14:58:57.345" v="3541" actId="14861"/>
          <ac:picMkLst>
            <pc:docMk/>
            <pc:sldMk cId="2307101600" sldId="277"/>
            <ac:picMk id="8" creationId="{605D9E36-7D07-3D1A-E7E7-801F06EC8AEF}"/>
          </ac:picMkLst>
        </pc:picChg>
      </pc:sldChg>
      <pc:sldMasterChg chg="modSldLayout">
        <pc:chgData name="Dave Rockwell" userId="564efffb4240e9e4" providerId="LiveId" clId="{6ED86945-51A7-4D1C-ACAA-1B6007F4BEA6}" dt="2025-09-11T12:50:45.653" v="339" actId="3064"/>
        <pc:sldMasterMkLst>
          <pc:docMk/>
          <pc:sldMasterMk cId="0" sldId="2147483660"/>
        </pc:sldMasterMkLst>
        <pc:sldLayoutChg chg="modSp mod">
          <pc:chgData name="Dave Rockwell" userId="564efffb4240e9e4" providerId="LiveId" clId="{6ED86945-51A7-4D1C-ACAA-1B6007F4BEA6}" dt="2025-09-11T12:50:45.653" v="339" actId="3064"/>
          <pc:sldLayoutMkLst>
            <pc:docMk/>
            <pc:sldMasterMk cId="0" sldId="2147483660"/>
            <pc:sldLayoutMk cId="3193197844" sldId="2147483677"/>
          </pc:sldLayoutMkLst>
          <pc:spChg chg="mod">
            <ac:chgData name="Dave Rockwell" userId="564efffb4240e9e4" providerId="LiveId" clId="{6ED86945-51A7-4D1C-ACAA-1B6007F4BEA6}" dt="2025-09-11T12:50:45.653" v="339" actId="3064"/>
            <ac:spMkLst>
              <pc:docMk/>
              <pc:sldMasterMk cId="0" sldId="2147483660"/>
              <pc:sldLayoutMk cId="3193197844" sldId="2147483677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4A9FFE-471A-1828-6BA4-E6DA9B17F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98724-2EF0-DBDE-CB33-ABE600D482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604A6034-006F-4939-B513-76D9644B6913}" type="datetimeFigureOut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C0E307-9F3D-C47A-CB4E-EEF2CC6A8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06A387-EC07-E9BC-0924-CB422E67F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7BCA7-E055-42BD-37A6-197E0E6B3A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FD934-63DF-66D5-3DBA-62294F790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59BB2851-4A69-4BE9-9BB3-4FAAD7230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B2851-4A69-4BE9-9BB3-4FAAD7230A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F8079E24-C31D-CB47-A488-EC211DF183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C420-AB37-4081-91C9-791C9DFBC65D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D70E63F-AE5E-BFDE-D79D-E7D3FA370F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E1231DC-9A52-BCBA-D565-236DEF31C92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FF43-04CC-4036-9EB7-FEA8DFF7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5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DD888D2-CE30-B4E3-F796-1BE6A26D01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7532-AE22-4B3A-8522-B4F6804FC470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41F33E2-FC48-BFE8-96DC-38A3DD84AD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67EC017-213C-5A2E-B276-A86E1808B9D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8D7F-5432-423D-8B69-980C03DF3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2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7813"/>
            <a:ext cx="2052637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05513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FD02003-93A9-02B3-1EEF-C5A9DA72CF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9330-C723-475C-85ED-A8581A23B954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3483003-49E3-6996-7FCF-7051E63640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12B3861-29F8-8F79-CAE5-542061AA7A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2BBC-3310-4A27-A893-6B9155ECD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5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0550" cy="45116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E3486AC-683A-971A-9615-9047E66A30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9028-6887-4226-9F5B-802BE3805DCD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D47F92B-BEE0-4BFF-550D-E550A5C448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83169BA-44F7-0B35-ACEA-D90B37D56FF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808C-775D-4FF8-8B0C-0EDF8D335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3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470013FC-E902-150B-C0E1-8F5D76A15B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EA98-EE1A-4849-9B41-B3700E8748AC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B50EF73-C77C-C59C-52CB-3720BD78DE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4D854B3-14B4-FDF0-1545-23C2E33501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2774-5845-448C-9BF0-0815D37D7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3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0550" cy="217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2238"/>
            <a:ext cx="8210550" cy="217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35A7828-A118-2AD8-81AF-58F8D7F4A8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FC62-3774-4E8C-A273-E43AC586D16B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1843C32-E2D7-A38F-0EEB-1347658559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D692FE4-2C68-47FB-20B5-AD37FC7914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1EF8-2A9C-4471-8D93-7BF73C6A0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42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30474EE7-B7A2-340D-710B-C6811F38A2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13ED-9299-4316-94D8-50F08BC62C7E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11D0F1B-4A71-F5E5-9684-EDE0A7049B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10EDD2B-CC4C-29EC-6633-EB474EAFA7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48DD-F3E7-40D2-91BB-5C302178B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0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A4E5B914-945A-1310-D96C-CB419AE6F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5765-F412-41B9-A221-8D648F65863D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F3222EC-BFF5-089C-2395-F55E07AA08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C244457-39C5-55E1-0112-7563EB0B693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D3DA-32DE-4F55-BAC4-327ECA8EC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8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0FB7D4C6-AD63-1061-CC4C-A7A36B21EB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A7B4-A994-4BDB-9737-2A54D0E9D977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35D16C4-118F-B357-0B04-A36B677C82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B80AFAD-E456-B9E9-5986-6160F11100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8063-4EF5-4C12-B089-074558AE2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85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29075" cy="450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AC3C3315-3F9A-2001-F3A3-0C3728077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D3B3-6B96-452C-B646-16BBEAA26018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4DB3134-05FB-E659-69F2-520B7C88C6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3E17F722-9DF8-E384-5E31-09886BBF7E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FA80-C98C-4C1C-A85F-9E78D9C29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0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438CF564-9805-C8F3-3BB1-5BC72954FA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2C24-F7B8-47FD-8D07-55D3B6509309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906E5B72-7263-0640-8F96-360331F1E5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19734417-22C1-486D-A4DA-4703270647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379C-010D-44B7-841B-5C0593B98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9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3B70A05F-AB0F-D404-58AA-787E11EEFB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3F41-FF95-47DF-9545-C52FDFC9DDE4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E5208CE-ECB5-5006-FF85-60F95FC05F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1684312-2D95-DE88-6A2E-E90CD296A7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796E-E9EE-45C5-A942-3DD149F9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9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9773D2D8-BE4E-AF5D-DF32-12B16A4E1D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B5CD-B34A-4C8D-9EFC-35F870D685EF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E7576EF3-0169-98F7-AECC-76D3492C79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A1E10A6-D60A-32AD-6C48-03DE7721CB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9833-F03B-416E-AC3A-3BCE65603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8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7ED4B493-0DAC-6101-33E0-69F222542B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6186-61A4-45F1-B462-314DC26ABBD4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2AB94540-3C73-2009-FDD6-E6BE529F59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255FC21E-60BA-89A6-22D8-362F91708E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4EFF-82EC-4594-9E95-38B6F3861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4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8CA8AAC-9D47-0B27-0FBC-29C34179F1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EBA4-A971-4EB2-A02D-DD1C77B8D711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CD14C7F-D50F-EC33-3900-523A878995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1DCF2663-D5C1-BCD2-C4C3-57E992F7692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E415-31A1-43BB-B915-78A187FE1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22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6E0D5600-DBEB-7E23-3942-076BF2FE56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5438-A607-4842-A1A6-ED4F38857E01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19E708FC-A9DE-3FD1-7F50-853DE34990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DC16D92-745A-9234-3D70-6EFE83F6B5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CB817-08C6-4E7D-B6FD-02AB97D3D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371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8B9AE267-1A70-FEAB-D5C2-E4BA233194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3F44-0976-4C60-BCAD-6C9F40160373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89CEF21-4758-5633-B89F-268FEBA58F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7E3B6DD-576F-2DDF-76E5-442CFB108A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6116-FC5C-45B3-AE50-B357766CA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08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04963"/>
            <a:ext cx="2052637" cy="4506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5513" cy="4506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9B20A89C-8C01-DD25-5076-4B1C22941E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9E6B-81A8-4476-AD1B-0E94B625CB51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1F7F913-50C7-DAF2-2BAB-230D81A453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14B26DB-75A6-B9CC-9D98-659D8344E4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0CA4-8B1A-4220-9AE2-83E315CAD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358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53350" cy="1717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45516CA7-0404-D765-9FA9-68B104CB84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B034-D222-4437-8265-7E61EB25039C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65158D2-06C3-AE32-FA05-46D5AE5DF5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C4FE79C-6EE7-B737-D379-BF4E35E831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AA16-724D-425D-88DB-774C58757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8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055F8174-7924-B651-381A-67B9B1DCCD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4E8F-77C8-4D7D-BA57-59231B09CCB4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24293FC-56E2-2EB3-6A79-C5C397A05C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31B7A8C-8927-6F83-C193-A7D8E09EBF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5626-DE6F-4915-8B49-BFC6FF02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8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2091C05F-29AF-09A0-B04C-7AEFECC6CC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2EC0-B283-4DEF-87D5-D897A4EE5B99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4D90EF4B-FB15-F43F-9D7D-D01CB86CA9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1F73F079-9B01-AB46-7A30-AFDD85191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5892-5D00-47ED-9E06-1D73FC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9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F7612146-A9C4-7F63-2D81-352A7F2750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2A95-D879-4894-9C65-B4FDDE08FC86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128DA136-DDA8-BF44-1F16-6A990FE14F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FD7851E9-704E-D89C-C387-98DB512F64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C0A7-EA39-4EB4-B6FE-2CDAC6592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1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08CA7B13-14C3-E0D8-4A71-1A221B4EA2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9EE8-DFA4-4D15-9609-B578221AA867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24C8F23-708B-F302-9CB9-C17B1AA394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3BDCD70-809D-00E9-E1CE-6C37DB619B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9DCA-F0BC-489B-BF72-4FC1B32AD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9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64AAC9E3-A0BA-B48F-29E8-E2FC47C775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F28A-4F91-4A05-AD91-6610B2DED961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568F8CD0-7A56-8727-20E9-9847729166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5786C07-B73E-CB3A-D0C9-74BB6C4F8A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9F2B-E7D5-4B46-B1BB-95939AA4C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4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6263A9E1-7F4C-B016-EFBB-D28E9D4734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CEF2-0C9C-4035-BD0A-A0D7A84029AD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A4A2972-6D17-2195-31DA-7088E74961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03836CD-ACA3-8779-9F9B-4F79EF65CA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C21-01FC-49E6-AFC2-8FB1132FF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8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2347E67-19BB-38AB-8FBA-B6A6DA17EE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154E-C259-41AD-A20E-71597CEF9D09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38ADECB-9846-E766-7603-1B026CAD2A0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A3FAF90-39CA-A83A-DEF4-FD701F3144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711D-C630-4B7F-8635-F2B7C66ED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27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0DCEF2AF-AEBA-7AEC-B1A5-DE57D1ABEB4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37650" cy="6840538"/>
            <a:chOff x="1" y="0"/>
            <a:chExt cx="5756" cy="4309"/>
          </a:xfrm>
        </p:grpSpPr>
        <p:sp>
          <p:nvSpPr>
            <p:cNvPr id="1035" name="Freeform 2">
              <a:extLst>
                <a:ext uri="{FF2B5EF4-FFF2-40B4-BE49-F238E27FC236}">
                  <a16:creationId xmlns:a16="http://schemas.microsoft.com/office/drawing/2014/main" id="{D8104466-A7E9-43C0-964A-045C2F471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625"/>
              <a:ext cx="713" cy="1683"/>
            </a:xfrm>
            <a:custGeom>
              <a:avLst/>
              <a:gdLst>
                <a:gd name="T0" fmla="*/ 713 w 717"/>
                <a:gd name="T1" fmla="*/ 72 h 1690"/>
                <a:gd name="T2" fmla="*/ 713 w 717"/>
                <a:gd name="T3" fmla="*/ 0 h 1690"/>
                <a:gd name="T4" fmla="*/ 695 w 717"/>
                <a:gd name="T5" fmla="*/ 101 h 1690"/>
                <a:gd name="T6" fmla="*/ 671 w 717"/>
                <a:gd name="T7" fmla="*/ 208 h 1690"/>
                <a:gd name="T8" fmla="*/ 624 w 717"/>
                <a:gd name="T9" fmla="*/ 387 h 1690"/>
                <a:gd name="T10" fmla="*/ 571 w 717"/>
                <a:gd name="T11" fmla="*/ 567 h 1690"/>
                <a:gd name="T12" fmla="*/ 499 w 717"/>
                <a:gd name="T13" fmla="*/ 746 h 1690"/>
                <a:gd name="T14" fmla="*/ 422 w 717"/>
                <a:gd name="T15" fmla="*/ 931 h 1690"/>
                <a:gd name="T16" fmla="*/ 332 w 717"/>
                <a:gd name="T17" fmla="*/ 1116 h 1690"/>
                <a:gd name="T18" fmla="*/ 232 w 717"/>
                <a:gd name="T19" fmla="*/ 1307 h 1690"/>
                <a:gd name="T20" fmla="*/ 124 w 717"/>
                <a:gd name="T21" fmla="*/ 1492 h 1690"/>
                <a:gd name="T22" fmla="*/ 0 w 717"/>
                <a:gd name="T23" fmla="*/ 1683 h 1690"/>
                <a:gd name="T24" fmla="*/ 11 w 717"/>
                <a:gd name="T25" fmla="*/ 1683 h 1690"/>
                <a:gd name="T26" fmla="*/ 136 w 717"/>
                <a:gd name="T27" fmla="*/ 1492 h 1690"/>
                <a:gd name="T28" fmla="*/ 244 w 717"/>
                <a:gd name="T29" fmla="*/ 1307 h 1690"/>
                <a:gd name="T30" fmla="*/ 344 w 717"/>
                <a:gd name="T31" fmla="*/ 1116 h 1690"/>
                <a:gd name="T32" fmla="*/ 434 w 717"/>
                <a:gd name="T33" fmla="*/ 931 h 1690"/>
                <a:gd name="T34" fmla="*/ 511 w 717"/>
                <a:gd name="T35" fmla="*/ 746 h 1690"/>
                <a:gd name="T36" fmla="*/ 582 w 717"/>
                <a:gd name="T37" fmla="*/ 567 h 1690"/>
                <a:gd name="T38" fmla="*/ 635 w 717"/>
                <a:gd name="T39" fmla="*/ 387 h 1690"/>
                <a:gd name="T40" fmla="*/ 683 w 717"/>
                <a:gd name="T41" fmla="*/ 208 h 1690"/>
                <a:gd name="T42" fmla="*/ 701 w 717"/>
                <a:gd name="T43" fmla="*/ 142 h 1690"/>
                <a:gd name="T44" fmla="*/ 713 w 717"/>
                <a:gd name="T45" fmla="*/ 72 h 1690"/>
                <a:gd name="T46" fmla="*/ 713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3">
              <a:extLst>
                <a:ext uri="{FF2B5EF4-FFF2-40B4-BE49-F238E27FC236}">
                  <a16:creationId xmlns:a16="http://schemas.microsoft.com/office/drawing/2014/main" id="{0FE51E8F-00D8-9852-39F9-9B760BC91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" y="3793"/>
              <a:ext cx="372" cy="516"/>
            </a:xfrm>
            <a:custGeom>
              <a:avLst/>
              <a:gdLst>
                <a:gd name="T0" fmla="*/ 372 w 377"/>
                <a:gd name="T1" fmla="*/ 0 h 522"/>
                <a:gd name="T2" fmla="*/ 289 w 377"/>
                <a:gd name="T3" fmla="*/ 130 h 522"/>
                <a:gd name="T4" fmla="*/ 201 w 377"/>
                <a:gd name="T5" fmla="*/ 261 h 522"/>
                <a:gd name="T6" fmla="*/ 101 w 377"/>
                <a:gd name="T7" fmla="*/ 391 h 522"/>
                <a:gd name="T8" fmla="*/ 0 w 377"/>
                <a:gd name="T9" fmla="*/ 516 h 522"/>
                <a:gd name="T10" fmla="*/ 12 w 377"/>
                <a:gd name="T11" fmla="*/ 516 h 522"/>
                <a:gd name="T12" fmla="*/ 112 w 377"/>
                <a:gd name="T13" fmla="*/ 397 h 522"/>
                <a:gd name="T14" fmla="*/ 201 w 377"/>
                <a:gd name="T15" fmla="*/ 279 h 522"/>
                <a:gd name="T16" fmla="*/ 372 w 377"/>
                <a:gd name="T17" fmla="*/ 24 h 522"/>
                <a:gd name="T18" fmla="*/ 372 w 377"/>
                <a:gd name="T19" fmla="*/ 0 h 522"/>
                <a:gd name="T20" fmla="*/ 372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4">
              <a:extLst>
                <a:ext uri="{FF2B5EF4-FFF2-40B4-BE49-F238E27FC236}">
                  <a16:creationId xmlns:a16="http://schemas.microsoft.com/office/drawing/2014/main" id="{E93970CD-C44C-6071-5A44-4E762F46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" y="4213"/>
              <a:ext cx="78" cy="96"/>
            </a:xfrm>
            <a:custGeom>
              <a:avLst/>
              <a:gdLst>
                <a:gd name="T0" fmla="*/ 0 w 84"/>
                <a:gd name="T1" fmla="*/ 96 h 102"/>
                <a:gd name="T2" fmla="*/ 17 w 84"/>
                <a:gd name="T3" fmla="*/ 96 h 102"/>
                <a:gd name="T4" fmla="*/ 45 w 84"/>
                <a:gd name="T5" fmla="*/ 56 h 102"/>
                <a:gd name="T6" fmla="*/ 78 w 84"/>
                <a:gd name="T7" fmla="*/ 23 h 102"/>
                <a:gd name="T8" fmla="*/ 78 w 84"/>
                <a:gd name="T9" fmla="*/ 0 h 102"/>
                <a:gd name="T10" fmla="*/ 39 w 84"/>
                <a:gd name="T11" fmla="*/ 51 h 102"/>
                <a:gd name="T12" fmla="*/ 0 w 84"/>
                <a:gd name="T13" fmla="*/ 96 h 102"/>
                <a:gd name="T14" fmla="*/ 0 w 84"/>
                <a:gd name="T15" fmla="*/ 9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8" name="Group 5">
              <a:extLst>
                <a:ext uri="{FF2B5EF4-FFF2-40B4-BE49-F238E27FC236}">
                  <a16:creationId xmlns:a16="http://schemas.microsoft.com/office/drawing/2014/main" id="{C3738C03-F822-9A8B-6966-B03952C1F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0" cy="4308"/>
              <a:chOff x="288" y="0"/>
              <a:chExt cx="5090" cy="4308"/>
            </a:xfrm>
          </p:grpSpPr>
          <p:sp>
            <p:nvSpPr>
              <p:cNvPr id="1058" name="Freeform 6">
                <a:extLst>
                  <a:ext uri="{FF2B5EF4-FFF2-40B4-BE49-F238E27FC236}">
                    <a16:creationId xmlns:a16="http://schemas.microsoft.com/office/drawing/2014/main" id="{DF83C833-1A7C-F560-1E9B-23591C1F9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0"/>
                <a:ext cx="66" cy="4308"/>
              </a:xfrm>
              <a:custGeom>
                <a:avLst/>
                <a:gdLst>
                  <a:gd name="T0" fmla="*/ 0 w 72"/>
                  <a:gd name="T1" fmla="*/ 0 h 4316"/>
                  <a:gd name="T2" fmla="*/ 55 w 72"/>
                  <a:gd name="T3" fmla="*/ 4308 h 4316"/>
                  <a:gd name="T4" fmla="*/ 66 w 72"/>
                  <a:gd name="T5" fmla="*/ 4308 h 4316"/>
                  <a:gd name="T6" fmla="*/ 11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7">
                <a:extLst>
                  <a:ext uri="{FF2B5EF4-FFF2-40B4-BE49-F238E27FC236}">
                    <a16:creationId xmlns:a16="http://schemas.microsoft.com/office/drawing/2014/main" id="{EB9917BF-582C-3EB7-7498-8FA63D932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0"/>
                <a:ext cx="168" cy="4308"/>
              </a:xfrm>
              <a:custGeom>
                <a:avLst/>
                <a:gdLst>
                  <a:gd name="T0" fmla="*/ 23 w 174"/>
                  <a:gd name="T1" fmla="*/ 0 h 4316"/>
                  <a:gd name="T2" fmla="*/ 12 w 174"/>
                  <a:gd name="T3" fmla="*/ 0 h 4316"/>
                  <a:gd name="T4" fmla="*/ 41 w 174"/>
                  <a:gd name="T5" fmla="*/ 216 h 4316"/>
                  <a:gd name="T6" fmla="*/ 70 w 174"/>
                  <a:gd name="T7" fmla="*/ 443 h 4316"/>
                  <a:gd name="T8" fmla="*/ 93 w 174"/>
                  <a:gd name="T9" fmla="*/ 688 h 4316"/>
                  <a:gd name="T10" fmla="*/ 116 w 174"/>
                  <a:gd name="T11" fmla="*/ 945 h 4316"/>
                  <a:gd name="T12" fmla="*/ 127 w 174"/>
                  <a:gd name="T13" fmla="*/ 1209 h 4316"/>
                  <a:gd name="T14" fmla="*/ 145 w 174"/>
                  <a:gd name="T15" fmla="*/ 1484 h 4316"/>
                  <a:gd name="T16" fmla="*/ 151 w 174"/>
                  <a:gd name="T17" fmla="*/ 1765 h 4316"/>
                  <a:gd name="T18" fmla="*/ 156 w 174"/>
                  <a:gd name="T19" fmla="*/ 2058 h 4316"/>
                  <a:gd name="T20" fmla="*/ 151 w 174"/>
                  <a:gd name="T21" fmla="*/ 2639 h 4316"/>
                  <a:gd name="T22" fmla="*/ 122 w 174"/>
                  <a:gd name="T23" fmla="*/ 3219 h 4316"/>
                  <a:gd name="T24" fmla="*/ 104 w 174"/>
                  <a:gd name="T25" fmla="*/ 3500 h 4316"/>
                  <a:gd name="T26" fmla="*/ 75 w 174"/>
                  <a:gd name="T27" fmla="*/ 3781 h 4316"/>
                  <a:gd name="T28" fmla="*/ 41 w 174"/>
                  <a:gd name="T29" fmla="*/ 4050 h 4316"/>
                  <a:gd name="T30" fmla="*/ 0 w 174"/>
                  <a:gd name="T31" fmla="*/ 4308 h 4316"/>
                  <a:gd name="T32" fmla="*/ 12 w 174"/>
                  <a:gd name="T33" fmla="*/ 4308 h 4316"/>
                  <a:gd name="T34" fmla="*/ 52 w 174"/>
                  <a:gd name="T35" fmla="*/ 4050 h 4316"/>
                  <a:gd name="T36" fmla="*/ 87 w 174"/>
                  <a:gd name="T37" fmla="*/ 3775 h 4316"/>
                  <a:gd name="T38" fmla="*/ 116 w 174"/>
                  <a:gd name="T39" fmla="*/ 3500 h 4316"/>
                  <a:gd name="T40" fmla="*/ 133 w 174"/>
                  <a:gd name="T41" fmla="*/ 3213 h 4316"/>
                  <a:gd name="T42" fmla="*/ 162 w 174"/>
                  <a:gd name="T43" fmla="*/ 2633 h 4316"/>
                  <a:gd name="T44" fmla="*/ 168 w 174"/>
                  <a:gd name="T45" fmla="*/ 2052 h 4316"/>
                  <a:gd name="T46" fmla="*/ 162 w 174"/>
                  <a:gd name="T47" fmla="*/ 1765 h 4316"/>
                  <a:gd name="T48" fmla="*/ 156 w 174"/>
                  <a:gd name="T49" fmla="*/ 1484 h 4316"/>
                  <a:gd name="T50" fmla="*/ 139 w 174"/>
                  <a:gd name="T51" fmla="*/ 1209 h 4316"/>
                  <a:gd name="T52" fmla="*/ 127 w 174"/>
                  <a:gd name="T53" fmla="*/ 939 h 4316"/>
                  <a:gd name="T54" fmla="*/ 104 w 174"/>
                  <a:gd name="T55" fmla="*/ 688 h 4316"/>
                  <a:gd name="T56" fmla="*/ 81 w 174"/>
                  <a:gd name="T57" fmla="*/ 443 h 4316"/>
                  <a:gd name="T58" fmla="*/ 52 w 174"/>
                  <a:gd name="T59" fmla="*/ 216 h 4316"/>
                  <a:gd name="T60" fmla="*/ 23 w 174"/>
                  <a:gd name="T61" fmla="*/ 0 h 4316"/>
                  <a:gd name="T62" fmla="*/ 23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Freeform 8">
                <a:extLst>
                  <a:ext uri="{FF2B5EF4-FFF2-40B4-BE49-F238E27FC236}">
                    <a16:creationId xmlns:a16="http://schemas.microsoft.com/office/drawing/2014/main" id="{3F416EBB-4E5B-213A-9F0C-C7FC99188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0"/>
                <a:ext cx="331" cy="4308"/>
              </a:xfrm>
              <a:custGeom>
                <a:avLst/>
                <a:gdLst>
                  <a:gd name="T0" fmla="*/ 325 w 335"/>
                  <a:gd name="T1" fmla="*/ 2010 h 4316"/>
                  <a:gd name="T2" fmla="*/ 313 w 335"/>
                  <a:gd name="T3" fmla="*/ 1723 h 4316"/>
                  <a:gd name="T4" fmla="*/ 290 w 335"/>
                  <a:gd name="T5" fmla="*/ 1442 h 4316"/>
                  <a:gd name="T6" fmla="*/ 260 w 335"/>
                  <a:gd name="T7" fmla="*/ 1173 h 4316"/>
                  <a:gd name="T8" fmla="*/ 225 w 335"/>
                  <a:gd name="T9" fmla="*/ 915 h 4316"/>
                  <a:gd name="T10" fmla="*/ 184 w 335"/>
                  <a:gd name="T11" fmla="*/ 664 h 4316"/>
                  <a:gd name="T12" fmla="*/ 130 w 335"/>
                  <a:gd name="T13" fmla="*/ 431 h 4316"/>
                  <a:gd name="T14" fmla="*/ 77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5 w 335"/>
                  <a:gd name="T21" fmla="*/ 204 h 4316"/>
                  <a:gd name="T22" fmla="*/ 119 w 335"/>
                  <a:gd name="T23" fmla="*/ 431 h 4316"/>
                  <a:gd name="T24" fmla="*/ 172 w 335"/>
                  <a:gd name="T25" fmla="*/ 664 h 4316"/>
                  <a:gd name="T26" fmla="*/ 213 w 335"/>
                  <a:gd name="T27" fmla="*/ 915 h 4316"/>
                  <a:gd name="T28" fmla="*/ 248 w 335"/>
                  <a:gd name="T29" fmla="*/ 1173 h 4316"/>
                  <a:gd name="T30" fmla="*/ 278 w 335"/>
                  <a:gd name="T31" fmla="*/ 1442 h 4316"/>
                  <a:gd name="T32" fmla="*/ 301 w 335"/>
                  <a:gd name="T33" fmla="*/ 1723 h 4316"/>
                  <a:gd name="T34" fmla="*/ 313 w 335"/>
                  <a:gd name="T35" fmla="*/ 2010 h 4316"/>
                  <a:gd name="T36" fmla="*/ 319 w 335"/>
                  <a:gd name="T37" fmla="*/ 2310 h 4316"/>
                  <a:gd name="T38" fmla="*/ 313 w 335"/>
                  <a:gd name="T39" fmla="*/ 2603 h 4316"/>
                  <a:gd name="T40" fmla="*/ 301 w 335"/>
                  <a:gd name="T41" fmla="*/ 2902 h 4316"/>
                  <a:gd name="T42" fmla="*/ 278 w 335"/>
                  <a:gd name="T43" fmla="*/ 3195 h 4316"/>
                  <a:gd name="T44" fmla="*/ 254 w 335"/>
                  <a:gd name="T45" fmla="*/ 3483 h 4316"/>
                  <a:gd name="T46" fmla="*/ 213 w 335"/>
                  <a:gd name="T47" fmla="*/ 3770 h 4316"/>
                  <a:gd name="T48" fmla="*/ 172 w 335"/>
                  <a:gd name="T49" fmla="*/ 4044 h 4316"/>
                  <a:gd name="T50" fmla="*/ 119 w 335"/>
                  <a:gd name="T51" fmla="*/ 4308 h 4316"/>
                  <a:gd name="T52" fmla="*/ 130 w 335"/>
                  <a:gd name="T53" fmla="*/ 4308 h 4316"/>
                  <a:gd name="T54" fmla="*/ 184 w 335"/>
                  <a:gd name="T55" fmla="*/ 4044 h 4316"/>
                  <a:gd name="T56" fmla="*/ 225 w 335"/>
                  <a:gd name="T57" fmla="*/ 3770 h 4316"/>
                  <a:gd name="T58" fmla="*/ 266 w 335"/>
                  <a:gd name="T59" fmla="*/ 3483 h 4316"/>
                  <a:gd name="T60" fmla="*/ 290 w 335"/>
                  <a:gd name="T61" fmla="*/ 3195 h 4316"/>
                  <a:gd name="T62" fmla="*/ 313 w 335"/>
                  <a:gd name="T63" fmla="*/ 2902 h 4316"/>
                  <a:gd name="T64" fmla="*/ 325 w 335"/>
                  <a:gd name="T65" fmla="*/ 2603 h 4316"/>
                  <a:gd name="T66" fmla="*/ 331 w 335"/>
                  <a:gd name="T67" fmla="*/ 2310 h 4316"/>
                  <a:gd name="T68" fmla="*/ 325 w 335"/>
                  <a:gd name="T69" fmla="*/ 2010 h 4316"/>
                  <a:gd name="T70" fmla="*/ 325 w 335"/>
                  <a:gd name="T71" fmla="*/ 201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Freeform 9">
                <a:extLst>
                  <a:ext uri="{FF2B5EF4-FFF2-40B4-BE49-F238E27FC236}">
                    <a16:creationId xmlns:a16="http://schemas.microsoft.com/office/drawing/2014/main" id="{EE0BC606-E54E-3361-10A9-F176BB692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" y="0"/>
                <a:ext cx="421" cy="4308"/>
              </a:xfrm>
              <a:custGeom>
                <a:avLst/>
                <a:gdLst>
                  <a:gd name="T0" fmla="*/ 409 w 425"/>
                  <a:gd name="T1" fmla="*/ 1920 h 4316"/>
                  <a:gd name="T2" fmla="*/ 391 w 425"/>
                  <a:gd name="T3" fmla="*/ 1687 h 4316"/>
                  <a:gd name="T4" fmla="*/ 362 w 425"/>
                  <a:gd name="T5" fmla="*/ 1454 h 4316"/>
                  <a:gd name="T6" fmla="*/ 326 w 425"/>
                  <a:gd name="T7" fmla="*/ 1227 h 4316"/>
                  <a:gd name="T8" fmla="*/ 278 w 425"/>
                  <a:gd name="T9" fmla="*/ 999 h 4316"/>
                  <a:gd name="T10" fmla="*/ 225 w 425"/>
                  <a:gd name="T11" fmla="*/ 760 h 4316"/>
                  <a:gd name="T12" fmla="*/ 160 w 425"/>
                  <a:gd name="T13" fmla="*/ 521 h 4316"/>
                  <a:gd name="T14" fmla="*/ 89 w 425"/>
                  <a:gd name="T15" fmla="*/ 269 h 4316"/>
                  <a:gd name="T16" fmla="*/ 12 w 425"/>
                  <a:gd name="T17" fmla="*/ 0 h 4316"/>
                  <a:gd name="T18" fmla="*/ 0 w 425"/>
                  <a:gd name="T19" fmla="*/ 0 h 4316"/>
                  <a:gd name="T20" fmla="*/ 83 w 425"/>
                  <a:gd name="T21" fmla="*/ 269 h 4316"/>
                  <a:gd name="T22" fmla="*/ 155 w 425"/>
                  <a:gd name="T23" fmla="*/ 521 h 4316"/>
                  <a:gd name="T24" fmla="*/ 214 w 425"/>
                  <a:gd name="T25" fmla="*/ 766 h 4316"/>
                  <a:gd name="T26" fmla="*/ 272 w 425"/>
                  <a:gd name="T27" fmla="*/ 999 h 4316"/>
                  <a:gd name="T28" fmla="*/ 314 w 425"/>
                  <a:gd name="T29" fmla="*/ 1233 h 4316"/>
                  <a:gd name="T30" fmla="*/ 350 w 425"/>
                  <a:gd name="T31" fmla="*/ 1460 h 4316"/>
                  <a:gd name="T32" fmla="*/ 379 w 425"/>
                  <a:gd name="T33" fmla="*/ 1687 h 4316"/>
                  <a:gd name="T34" fmla="*/ 397 w 425"/>
                  <a:gd name="T35" fmla="*/ 1920 h 4316"/>
                  <a:gd name="T36" fmla="*/ 409 w 425"/>
                  <a:gd name="T37" fmla="*/ 2184 h 4316"/>
                  <a:gd name="T38" fmla="*/ 403 w 425"/>
                  <a:gd name="T39" fmla="*/ 2453 h 4316"/>
                  <a:gd name="T40" fmla="*/ 391 w 425"/>
                  <a:gd name="T41" fmla="*/ 2728 h 4316"/>
                  <a:gd name="T42" fmla="*/ 362 w 425"/>
                  <a:gd name="T43" fmla="*/ 3015 h 4316"/>
                  <a:gd name="T44" fmla="*/ 326 w 425"/>
                  <a:gd name="T45" fmla="*/ 3315 h 4316"/>
                  <a:gd name="T46" fmla="*/ 272 w 425"/>
                  <a:gd name="T47" fmla="*/ 3632 h 4316"/>
                  <a:gd name="T48" fmla="*/ 202 w 425"/>
                  <a:gd name="T49" fmla="*/ 3961 h 4316"/>
                  <a:gd name="T50" fmla="*/ 125 w 425"/>
                  <a:gd name="T51" fmla="*/ 4308 h 4316"/>
                  <a:gd name="T52" fmla="*/ 137 w 425"/>
                  <a:gd name="T53" fmla="*/ 4308 h 4316"/>
                  <a:gd name="T54" fmla="*/ 214 w 425"/>
                  <a:gd name="T55" fmla="*/ 3961 h 4316"/>
                  <a:gd name="T56" fmla="*/ 284 w 425"/>
                  <a:gd name="T57" fmla="*/ 3632 h 4316"/>
                  <a:gd name="T58" fmla="*/ 338 w 425"/>
                  <a:gd name="T59" fmla="*/ 3315 h 4316"/>
                  <a:gd name="T60" fmla="*/ 373 w 425"/>
                  <a:gd name="T61" fmla="*/ 3015 h 4316"/>
                  <a:gd name="T62" fmla="*/ 403 w 425"/>
                  <a:gd name="T63" fmla="*/ 2728 h 4316"/>
                  <a:gd name="T64" fmla="*/ 415 w 425"/>
                  <a:gd name="T65" fmla="*/ 2453 h 4316"/>
                  <a:gd name="T66" fmla="*/ 421 w 425"/>
                  <a:gd name="T67" fmla="*/ 2184 h 4316"/>
                  <a:gd name="T68" fmla="*/ 409 w 425"/>
                  <a:gd name="T69" fmla="*/ 1920 h 4316"/>
                  <a:gd name="T70" fmla="*/ 409 w 425"/>
                  <a:gd name="T71" fmla="*/ 19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29437785-9D8D-71B1-9FCA-E5F088FFE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0"/>
                <a:ext cx="551" cy="4308"/>
              </a:xfrm>
              <a:custGeom>
                <a:avLst/>
                <a:gdLst>
                  <a:gd name="T0" fmla="*/ 551 w 556"/>
                  <a:gd name="T1" fmla="*/ 2016 h 4316"/>
                  <a:gd name="T2" fmla="*/ 533 w 556"/>
                  <a:gd name="T3" fmla="*/ 1729 h 4316"/>
                  <a:gd name="T4" fmla="*/ 498 w 556"/>
                  <a:gd name="T5" fmla="*/ 1442 h 4316"/>
                  <a:gd name="T6" fmla="*/ 451 w 556"/>
                  <a:gd name="T7" fmla="*/ 1173 h 4316"/>
                  <a:gd name="T8" fmla="*/ 391 w 556"/>
                  <a:gd name="T9" fmla="*/ 909 h 4316"/>
                  <a:gd name="T10" fmla="*/ 314 w 556"/>
                  <a:gd name="T11" fmla="*/ 658 h 4316"/>
                  <a:gd name="T12" fmla="*/ 226 w 556"/>
                  <a:gd name="T13" fmla="*/ 425 h 4316"/>
                  <a:gd name="T14" fmla="*/ 125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3 w 556"/>
                  <a:gd name="T21" fmla="*/ 204 h 4316"/>
                  <a:gd name="T22" fmla="*/ 214 w 556"/>
                  <a:gd name="T23" fmla="*/ 425 h 4316"/>
                  <a:gd name="T24" fmla="*/ 302 w 556"/>
                  <a:gd name="T25" fmla="*/ 658 h 4316"/>
                  <a:gd name="T26" fmla="*/ 380 w 556"/>
                  <a:gd name="T27" fmla="*/ 909 h 4316"/>
                  <a:gd name="T28" fmla="*/ 439 w 556"/>
                  <a:gd name="T29" fmla="*/ 1173 h 4316"/>
                  <a:gd name="T30" fmla="*/ 487 w 556"/>
                  <a:gd name="T31" fmla="*/ 1442 h 4316"/>
                  <a:gd name="T32" fmla="*/ 521 w 556"/>
                  <a:gd name="T33" fmla="*/ 1729 h 4316"/>
                  <a:gd name="T34" fmla="*/ 539 w 556"/>
                  <a:gd name="T35" fmla="*/ 2016 h 4316"/>
                  <a:gd name="T36" fmla="*/ 539 w 556"/>
                  <a:gd name="T37" fmla="*/ 2322 h 4316"/>
                  <a:gd name="T38" fmla="*/ 527 w 556"/>
                  <a:gd name="T39" fmla="*/ 2627 h 4316"/>
                  <a:gd name="T40" fmla="*/ 498 w 556"/>
                  <a:gd name="T41" fmla="*/ 2926 h 4316"/>
                  <a:gd name="T42" fmla="*/ 451 w 556"/>
                  <a:gd name="T43" fmla="*/ 3219 h 4316"/>
                  <a:gd name="T44" fmla="*/ 386 w 556"/>
                  <a:gd name="T45" fmla="*/ 3506 h 4316"/>
                  <a:gd name="T46" fmla="*/ 308 w 556"/>
                  <a:gd name="T47" fmla="*/ 3781 h 4316"/>
                  <a:gd name="T48" fmla="*/ 214 w 556"/>
                  <a:gd name="T49" fmla="*/ 4050 h 4316"/>
                  <a:gd name="T50" fmla="*/ 101 w 556"/>
                  <a:gd name="T51" fmla="*/ 4308 h 4316"/>
                  <a:gd name="T52" fmla="*/ 113 w 556"/>
                  <a:gd name="T53" fmla="*/ 4308 h 4316"/>
                  <a:gd name="T54" fmla="*/ 226 w 556"/>
                  <a:gd name="T55" fmla="*/ 4050 h 4316"/>
                  <a:gd name="T56" fmla="*/ 320 w 556"/>
                  <a:gd name="T57" fmla="*/ 3781 h 4316"/>
                  <a:gd name="T58" fmla="*/ 397 w 556"/>
                  <a:gd name="T59" fmla="*/ 3506 h 4316"/>
                  <a:gd name="T60" fmla="*/ 463 w 556"/>
                  <a:gd name="T61" fmla="*/ 3219 h 4316"/>
                  <a:gd name="T62" fmla="*/ 510 w 556"/>
                  <a:gd name="T63" fmla="*/ 2926 h 4316"/>
                  <a:gd name="T64" fmla="*/ 539 w 556"/>
                  <a:gd name="T65" fmla="*/ 2627 h 4316"/>
                  <a:gd name="T66" fmla="*/ 551 w 556"/>
                  <a:gd name="T67" fmla="*/ 2322 h 4316"/>
                  <a:gd name="T68" fmla="*/ 551 w 556"/>
                  <a:gd name="T69" fmla="*/ 2016 h 4316"/>
                  <a:gd name="T70" fmla="*/ 551 w 556"/>
                  <a:gd name="T71" fmla="*/ 201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11">
                <a:extLst>
                  <a:ext uri="{FF2B5EF4-FFF2-40B4-BE49-F238E27FC236}">
                    <a16:creationId xmlns:a16="http://schemas.microsoft.com/office/drawing/2014/main" id="{184549AB-77D3-1490-1733-4BCF50D48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" y="0"/>
                <a:ext cx="683" cy="4308"/>
              </a:xfrm>
              <a:custGeom>
                <a:avLst/>
                <a:gdLst>
                  <a:gd name="T0" fmla="*/ 683 w 688"/>
                  <a:gd name="T1" fmla="*/ 2082 h 4316"/>
                  <a:gd name="T2" fmla="*/ 665 w 688"/>
                  <a:gd name="T3" fmla="*/ 1807 h 4316"/>
                  <a:gd name="T4" fmla="*/ 629 w 688"/>
                  <a:gd name="T5" fmla="*/ 1538 h 4316"/>
                  <a:gd name="T6" fmla="*/ 570 w 688"/>
                  <a:gd name="T7" fmla="*/ 1269 h 4316"/>
                  <a:gd name="T8" fmla="*/ 493 w 688"/>
                  <a:gd name="T9" fmla="*/ 1005 h 4316"/>
                  <a:gd name="T10" fmla="*/ 398 w 688"/>
                  <a:gd name="T11" fmla="*/ 748 h 4316"/>
                  <a:gd name="T12" fmla="*/ 291 w 688"/>
                  <a:gd name="T13" fmla="*/ 491 h 4316"/>
                  <a:gd name="T14" fmla="*/ 161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49 w 688"/>
                  <a:gd name="T21" fmla="*/ 240 h 4316"/>
                  <a:gd name="T22" fmla="*/ 279 w 688"/>
                  <a:gd name="T23" fmla="*/ 491 h 4316"/>
                  <a:gd name="T24" fmla="*/ 386 w 688"/>
                  <a:gd name="T25" fmla="*/ 748 h 4316"/>
                  <a:gd name="T26" fmla="*/ 481 w 688"/>
                  <a:gd name="T27" fmla="*/ 1005 h 4316"/>
                  <a:gd name="T28" fmla="*/ 558 w 688"/>
                  <a:gd name="T29" fmla="*/ 1269 h 4316"/>
                  <a:gd name="T30" fmla="*/ 617 w 688"/>
                  <a:gd name="T31" fmla="*/ 1538 h 4316"/>
                  <a:gd name="T32" fmla="*/ 653 w 688"/>
                  <a:gd name="T33" fmla="*/ 1807 h 4316"/>
                  <a:gd name="T34" fmla="*/ 671 w 688"/>
                  <a:gd name="T35" fmla="*/ 2082 h 4316"/>
                  <a:gd name="T36" fmla="*/ 671 w 688"/>
                  <a:gd name="T37" fmla="*/ 2364 h 4316"/>
                  <a:gd name="T38" fmla="*/ 653 w 688"/>
                  <a:gd name="T39" fmla="*/ 2645 h 4316"/>
                  <a:gd name="T40" fmla="*/ 612 w 688"/>
                  <a:gd name="T41" fmla="*/ 2926 h 4316"/>
                  <a:gd name="T42" fmla="*/ 552 w 688"/>
                  <a:gd name="T43" fmla="*/ 3207 h 4316"/>
                  <a:gd name="T44" fmla="*/ 470 w 688"/>
                  <a:gd name="T45" fmla="*/ 3489 h 4316"/>
                  <a:gd name="T46" fmla="*/ 368 w 688"/>
                  <a:gd name="T47" fmla="*/ 3770 h 4316"/>
                  <a:gd name="T48" fmla="*/ 249 w 688"/>
                  <a:gd name="T49" fmla="*/ 4039 h 4316"/>
                  <a:gd name="T50" fmla="*/ 113 w 688"/>
                  <a:gd name="T51" fmla="*/ 4308 h 4316"/>
                  <a:gd name="T52" fmla="*/ 125 w 688"/>
                  <a:gd name="T53" fmla="*/ 4308 h 4316"/>
                  <a:gd name="T54" fmla="*/ 261 w 688"/>
                  <a:gd name="T55" fmla="*/ 4039 h 4316"/>
                  <a:gd name="T56" fmla="*/ 380 w 688"/>
                  <a:gd name="T57" fmla="*/ 3770 h 4316"/>
                  <a:gd name="T58" fmla="*/ 481 w 688"/>
                  <a:gd name="T59" fmla="*/ 3489 h 4316"/>
                  <a:gd name="T60" fmla="*/ 564 w 688"/>
                  <a:gd name="T61" fmla="*/ 3213 h 4316"/>
                  <a:gd name="T62" fmla="*/ 623 w 688"/>
                  <a:gd name="T63" fmla="*/ 2932 h 4316"/>
                  <a:gd name="T64" fmla="*/ 665 w 688"/>
                  <a:gd name="T65" fmla="*/ 2651 h 4316"/>
                  <a:gd name="T66" fmla="*/ 683 w 688"/>
                  <a:gd name="T67" fmla="*/ 2364 h 4316"/>
                  <a:gd name="T68" fmla="*/ 683 w 688"/>
                  <a:gd name="T69" fmla="*/ 2082 h 4316"/>
                  <a:gd name="T70" fmla="*/ 683 w 688"/>
                  <a:gd name="T71" fmla="*/ 208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2">
                <a:extLst>
                  <a:ext uri="{FF2B5EF4-FFF2-40B4-BE49-F238E27FC236}">
                    <a16:creationId xmlns:a16="http://schemas.microsoft.com/office/drawing/2014/main" id="{6E0BF728-2EC3-B2D8-E0CC-F7BFE7517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0"/>
                <a:ext cx="858" cy="4308"/>
              </a:xfrm>
              <a:custGeom>
                <a:avLst/>
                <a:gdLst>
                  <a:gd name="T0" fmla="*/ 852 w 861"/>
                  <a:gd name="T1" fmla="*/ 2124 h 4316"/>
                  <a:gd name="T2" fmla="*/ 828 w 861"/>
                  <a:gd name="T3" fmla="*/ 1831 h 4316"/>
                  <a:gd name="T4" fmla="*/ 805 w 861"/>
                  <a:gd name="T5" fmla="*/ 1681 h 4316"/>
                  <a:gd name="T6" fmla="*/ 781 w 861"/>
                  <a:gd name="T7" fmla="*/ 1538 h 4316"/>
                  <a:gd name="T8" fmla="*/ 745 w 861"/>
                  <a:gd name="T9" fmla="*/ 1394 h 4316"/>
                  <a:gd name="T10" fmla="*/ 710 w 861"/>
                  <a:gd name="T11" fmla="*/ 1251 h 4316"/>
                  <a:gd name="T12" fmla="*/ 662 w 861"/>
                  <a:gd name="T13" fmla="*/ 1113 h 4316"/>
                  <a:gd name="T14" fmla="*/ 608 w 861"/>
                  <a:gd name="T15" fmla="*/ 975 h 4316"/>
                  <a:gd name="T16" fmla="*/ 489 w 861"/>
                  <a:gd name="T17" fmla="*/ 718 h 4316"/>
                  <a:gd name="T18" fmla="*/ 352 w 861"/>
                  <a:gd name="T19" fmla="*/ 467 h 4316"/>
                  <a:gd name="T20" fmla="*/ 191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79 w 861"/>
                  <a:gd name="T27" fmla="*/ 228 h 4316"/>
                  <a:gd name="T28" fmla="*/ 340 w 861"/>
                  <a:gd name="T29" fmla="*/ 467 h 4316"/>
                  <a:gd name="T30" fmla="*/ 477 w 861"/>
                  <a:gd name="T31" fmla="*/ 718 h 4316"/>
                  <a:gd name="T32" fmla="*/ 596 w 861"/>
                  <a:gd name="T33" fmla="*/ 981 h 4316"/>
                  <a:gd name="T34" fmla="*/ 650 w 861"/>
                  <a:gd name="T35" fmla="*/ 1119 h 4316"/>
                  <a:gd name="T36" fmla="*/ 698 w 861"/>
                  <a:gd name="T37" fmla="*/ 1257 h 4316"/>
                  <a:gd name="T38" fmla="*/ 733 w 861"/>
                  <a:gd name="T39" fmla="*/ 1400 h 4316"/>
                  <a:gd name="T40" fmla="*/ 769 w 861"/>
                  <a:gd name="T41" fmla="*/ 1544 h 4316"/>
                  <a:gd name="T42" fmla="*/ 799 w 861"/>
                  <a:gd name="T43" fmla="*/ 1687 h 4316"/>
                  <a:gd name="T44" fmla="*/ 816 w 861"/>
                  <a:gd name="T45" fmla="*/ 1831 h 4316"/>
                  <a:gd name="T46" fmla="*/ 834 w 861"/>
                  <a:gd name="T47" fmla="*/ 1980 h 4316"/>
                  <a:gd name="T48" fmla="*/ 840 w 861"/>
                  <a:gd name="T49" fmla="*/ 2124 h 4316"/>
                  <a:gd name="T50" fmla="*/ 846 w 861"/>
                  <a:gd name="T51" fmla="*/ 2274 h 4316"/>
                  <a:gd name="T52" fmla="*/ 840 w 861"/>
                  <a:gd name="T53" fmla="*/ 2423 h 4316"/>
                  <a:gd name="T54" fmla="*/ 828 w 861"/>
                  <a:gd name="T55" fmla="*/ 2567 h 4316"/>
                  <a:gd name="T56" fmla="*/ 816 w 861"/>
                  <a:gd name="T57" fmla="*/ 2716 h 4316"/>
                  <a:gd name="T58" fmla="*/ 793 w 861"/>
                  <a:gd name="T59" fmla="*/ 2860 h 4316"/>
                  <a:gd name="T60" fmla="*/ 763 w 861"/>
                  <a:gd name="T61" fmla="*/ 3009 h 4316"/>
                  <a:gd name="T62" fmla="*/ 721 w 861"/>
                  <a:gd name="T63" fmla="*/ 3153 h 4316"/>
                  <a:gd name="T64" fmla="*/ 680 w 861"/>
                  <a:gd name="T65" fmla="*/ 3297 h 4316"/>
                  <a:gd name="T66" fmla="*/ 584 w 861"/>
                  <a:gd name="T67" fmla="*/ 3560 h 4316"/>
                  <a:gd name="T68" fmla="*/ 471 w 861"/>
                  <a:gd name="T69" fmla="*/ 3817 h 4316"/>
                  <a:gd name="T70" fmla="*/ 334 w 861"/>
                  <a:gd name="T71" fmla="*/ 4068 h 4316"/>
                  <a:gd name="T72" fmla="*/ 179 w 861"/>
                  <a:gd name="T73" fmla="*/ 4308 h 4316"/>
                  <a:gd name="T74" fmla="*/ 191 w 861"/>
                  <a:gd name="T75" fmla="*/ 4308 h 4316"/>
                  <a:gd name="T76" fmla="*/ 346 w 861"/>
                  <a:gd name="T77" fmla="*/ 4068 h 4316"/>
                  <a:gd name="T78" fmla="*/ 483 w 861"/>
                  <a:gd name="T79" fmla="*/ 3817 h 4316"/>
                  <a:gd name="T80" fmla="*/ 596 w 861"/>
                  <a:gd name="T81" fmla="*/ 3566 h 4316"/>
                  <a:gd name="T82" fmla="*/ 692 w 861"/>
                  <a:gd name="T83" fmla="*/ 3303 h 4316"/>
                  <a:gd name="T84" fmla="*/ 733 w 861"/>
                  <a:gd name="T85" fmla="*/ 3159 h 4316"/>
                  <a:gd name="T86" fmla="*/ 775 w 861"/>
                  <a:gd name="T87" fmla="*/ 3015 h 4316"/>
                  <a:gd name="T88" fmla="*/ 805 w 861"/>
                  <a:gd name="T89" fmla="*/ 2866 h 4316"/>
                  <a:gd name="T90" fmla="*/ 828 w 861"/>
                  <a:gd name="T91" fmla="*/ 2722 h 4316"/>
                  <a:gd name="T92" fmla="*/ 840 w 861"/>
                  <a:gd name="T93" fmla="*/ 2573 h 4316"/>
                  <a:gd name="T94" fmla="*/ 852 w 861"/>
                  <a:gd name="T95" fmla="*/ 2423 h 4316"/>
                  <a:gd name="T96" fmla="*/ 858 w 861"/>
                  <a:gd name="T97" fmla="*/ 2274 h 4316"/>
                  <a:gd name="T98" fmla="*/ 852 w 861"/>
                  <a:gd name="T99" fmla="*/ 2124 h 4316"/>
                  <a:gd name="T100" fmla="*/ 852 w 861"/>
                  <a:gd name="T101" fmla="*/ 2124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3">
                <a:extLst>
                  <a:ext uri="{FF2B5EF4-FFF2-40B4-BE49-F238E27FC236}">
                    <a16:creationId xmlns:a16="http://schemas.microsoft.com/office/drawing/2014/main" id="{3B387E47-5EBA-A235-E196-F85C9AFE2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0"/>
                <a:ext cx="144" cy="4308"/>
              </a:xfrm>
              <a:custGeom>
                <a:avLst/>
                <a:gdLst>
                  <a:gd name="T0" fmla="*/ 17 w 149"/>
                  <a:gd name="T1" fmla="*/ 1938 h 4316"/>
                  <a:gd name="T2" fmla="*/ 29 w 149"/>
                  <a:gd name="T3" fmla="*/ 1627 h 4316"/>
                  <a:gd name="T4" fmla="*/ 41 w 149"/>
                  <a:gd name="T5" fmla="*/ 1329 h 4316"/>
                  <a:gd name="T6" fmla="*/ 57 w 149"/>
                  <a:gd name="T7" fmla="*/ 1053 h 4316"/>
                  <a:gd name="T8" fmla="*/ 74 w 149"/>
                  <a:gd name="T9" fmla="*/ 790 h 4316"/>
                  <a:gd name="T10" fmla="*/ 80 w 149"/>
                  <a:gd name="T11" fmla="*/ 670 h 4316"/>
                  <a:gd name="T12" fmla="*/ 92 w 149"/>
                  <a:gd name="T13" fmla="*/ 556 h 4316"/>
                  <a:gd name="T14" fmla="*/ 103 w 149"/>
                  <a:gd name="T15" fmla="*/ 443 h 4316"/>
                  <a:gd name="T16" fmla="*/ 109 w 149"/>
                  <a:gd name="T17" fmla="*/ 341 h 4316"/>
                  <a:gd name="T18" fmla="*/ 121 w 149"/>
                  <a:gd name="T19" fmla="*/ 246 h 4316"/>
                  <a:gd name="T20" fmla="*/ 127 w 149"/>
                  <a:gd name="T21" fmla="*/ 156 h 4316"/>
                  <a:gd name="T22" fmla="*/ 138 w 149"/>
                  <a:gd name="T23" fmla="*/ 72 h 4316"/>
                  <a:gd name="T24" fmla="*/ 144 w 149"/>
                  <a:gd name="T25" fmla="*/ 0 h 4316"/>
                  <a:gd name="T26" fmla="*/ 132 w 149"/>
                  <a:gd name="T27" fmla="*/ 0 h 4316"/>
                  <a:gd name="T28" fmla="*/ 127 w 149"/>
                  <a:gd name="T29" fmla="*/ 72 h 4316"/>
                  <a:gd name="T30" fmla="*/ 115 w 149"/>
                  <a:gd name="T31" fmla="*/ 156 h 4316"/>
                  <a:gd name="T32" fmla="*/ 109 w 149"/>
                  <a:gd name="T33" fmla="*/ 246 h 4316"/>
                  <a:gd name="T34" fmla="*/ 98 w 149"/>
                  <a:gd name="T35" fmla="*/ 341 h 4316"/>
                  <a:gd name="T36" fmla="*/ 92 w 149"/>
                  <a:gd name="T37" fmla="*/ 443 h 4316"/>
                  <a:gd name="T38" fmla="*/ 80 w 149"/>
                  <a:gd name="T39" fmla="*/ 556 h 4316"/>
                  <a:gd name="T40" fmla="*/ 69 w 149"/>
                  <a:gd name="T41" fmla="*/ 670 h 4316"/>
                  <a:gd name="T42" fmla="*/ 63 w 149"/>
                  <a:gd name="T43" fmla="*/ 790 h 4316"/>
                  <a:gd name="T44" fmla="*/ 46 w 149"/>
                  <a:gd name="T45" fmla="*/ 1053 h 4316"/>
                  <a:gd name="T46" fmla="*/ 29 w 149"/>
                  <a:gd name="T47" fmla="*/ 1329 h 4316"/>
                  <a:gd name="T48" fmla="*/ 17 w 149"/>
                  <a:gd name="T49" fmla="*/ 1627 h 4316"/>
                  <a:gd name="T50" fmla="*/ 6 w 149"/>
                  <a:gd name="T51" fmla="*/ 1938 h 4316"/>
                  <a:gd name="T52" fmla="*/ 0 w 149"/>
                  <a:gd name="T53" fmla="*/ 2274 h 4316"/>
                  <a:gd name="T54" fmla="*/ 6 w 149"/>
                  <a:gd name="T55" fmla="*/ 2597 h 4316"/>
                  <a:gd name="T56" fmla="*/ 12 w 149"/>
                  <a:gd name="T57" fmla="*/ 2914 h 4316"/>
                  <a:gd name="T58" fmla="*/ 23 w 149"/>
                  <a:gd name="T59" fmla="*/ 3213 h 4316"/>
                  <a:gd name="T60" fmla="*/ 35 w 149"/>
                  <a:gd name="T61" fmla="*/ 3506 h 4316"/>
                  <a:gd name="T62" fmla="*/ 57 w 149"/>
                  <a:gd name="T63" fmla="*/ 3787 h 4316"/>
                  <a:gd name="T64" fmla="*/ 86 w 149"/>
                  <a:gd name="T65" fmla="*/ 4050 h 4316"/>
                  <a:gd name="T66" fmla="*/ 121 w 149"/>
                  <a:gd name="T67" fmla="*/ 4308 h 4316"/>
                  <a:gd name="T68" fmla="*/ 132 w 149"/>
                  <a:gd name="T69" fmla="*/ 4308 h 4316"/>
                  <a:gd name="T70" fmla="*/ 98 w 149"/>
                  <a:gd name="T71" fmla="*/ 4050 h 4316"/>
                  <a:gd name="T72" fmla="*/ 69 w 149"/>
                  <a:gd name="T73" fmla="*/ 3787 h 4316"/>
                  <a:gd name="T74" fmla="*/ 46 w 149"/>
                  <a:gd name="T75" fmla="*/ 3506 h 4316"/>
                  <a:gd name="T76" fmla="*/ 35 w 149"/>
                  <a:gd name="T77" fmla="*/ 3219 h 4316"/>
                  <a:gd name="T78" fmla="*/ 23 w 149"/>
                  <a:gd name="T79" fmla="*/ 2914 h 4316"/>
                  <a:gd name="T80" fmla="*/ 17 w 149"/>
                  <a:gd name="T81" fmla="*/ 2603 h 4316"/>
                  <a:gd name="T82" fmla="*/ 12 w 149"/>
                  <a:gd name="T83" fmla="*/ 2274 h 4316"/>
                  <a:gd name="T84" fmla="*/ 17 w 149"/>
                  <a:gd name="T85" fmla="*/ 1938 h 4316"/>
                  <a:gd name="T86" fmla="*/ 17 w 149"/>
                  <a:gd name="T87" fmla="*/ 1938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14">
                <a:extLst>
                  <a:ext uri="{FF2B5EF4-FFF2-40B4-BE49-F238E27FC236}">
                    <a16:creationId xmlns:a16="http://schemas.microsoft.com/office/drawing/2014/main" id="{8AC9370D-C3AA-9262-883A-603B14BE7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0"/>
                <a:ext cx="294" cy="4308"/>
              </a:xfrm>
              <a:custGeom>
                <a:avLst/>
                <a:gdLst>
                  <a:gd name="T0" fmla="*/ 18 w 299"/>
                  <a:gd name="T1" fmla="*/ 2058 h 4316"/>
                  <a:gd name="T2" fmla="*/ 29 w 299"/>
                  <a:gd name="T3" fmla="*/ 1747 h 4316"/>
                  <a:gd name="T4" fmla="*/ 53 w 299"/>
                  <a:gd name="T5" fmla="*/ 1448 h 4316"/>
                  <a:gd name="T6" fmla="*/ 83 w 299"/>
                  <a:gd name="T7" fmla="*/ 1167 h 4316"/>
                  <a:gd name="T8" fmla="*/ 124 w 299"/>
                  <a:gd name="T9" fmla="*/ 897 h 4316"/>
                  <a:gd name="T10" fmla="*/ 159 w 299"/>
                  <a:gd name="T11" fmla="*/ 640 h 4316"/>
                  <a:gd name="T12" fmla="*/ 206 w 299"/>
                  <a:gd name="T13" fmla="*/ 407 h 4316"/>
                  <a:gd name="T14" fmla="*/ 247 w 299"/>
                  <a:gd name="T15" fmla="*/ 192 h 4316"/>
                  <a:gd name="T16" fmla="*/ 294 w 299"/>
                  <a:gd name="T17" fmla="*/ 0 h 4316"/>
                  <a:gd name="T18" fmla="*/ 282 w 299"/>
                  <a:gd name="T19" fmla="*/ 0 h 4316"/>
                  <a:gd name="T20" fmla="*/ 235 w 299"/>
                  <a:gd name="T21" fmla="*/ 192 h 4316"/>
                  <a:gd name="T22" fmla="*/ 195 w 299"/>
                  <a:gd name="T23" fmla="*/ 407 h 4316"/>
                  <a:gd name="T24" fmla="*/ 153 w 299"/>
                  <a:gd name="T25" fmla="*/ 640 h 4316"/>
                  <a:gd name="T26" fmla="*/ 112 w 299"/>
                  <a:gd name="T27" fmla="*/ 897 h 4316"/>
                  <a:gd name="T28" fmla="*/ 77 w 299"/>
                  <a:gd name="T29" fmla="*/ 1167 h 4316"/>
                  <a:gd name="T30" fmla="*/ 47 w 299"/>
                  <a:gd name="T31" fmla="*/ 1448 h 4316"/>
                  <a:gd name="T32" fmla="*/ 24 w 299"/>
                  <a:gd name="T33" fmla="*/ 1747 h 4316"/>
                  <a:gd name="T34" fmla="*/ 6 w 299"/>
                  <a:gd name="T35" fmla="*/ 2058 h 4316"/>
                  <a:gd name="T36" fmla="*/ 0 w 299"/>
                  <a:gd name="T37" fmla="*/ 2370 h 4316"/>
                  <a:gd name="T38" fmla="*/ 12 w 299"/>
                  <a:gd name="T39" fmla="*/ 2669 h 4316"/>
                  <a:gd name="T40" fmla="*/ 29 w 299"/>
                  <a:gd name="T41" fmla="*/ 2967 h 4316"/>
                  <a:gd name="T42" fmla="*/ 53 w 299"/>
                  <a:gd name="T43" fmla="*/ 3249 h 4316"/>
                  <a:gd name="T44" fmla="*/ 94 w 299"/>
                  <a:gd name="T45" fmla="*/ 3530 h 4316"/>
                  <a:gd name="T46" fmla="*/ 142 w 299"/>
                  <a:gd name="T47" fmla="*/ 3799 h 4316"/>
                  <a:gd name="T48" fmla="*/ 200 w 299"/>
                  <a:gd name="T49" fmla="*/ 4056 h 4316"/>
                  <a:gd name="T50" fmla="*/ 270 w 299"/>
                  <a:gd name="T51" fmla="*/ 4308 h 4316"/>
                  <a:gd name="T52" fmla="*/ 282 w 299"/>
                  <a:gd name="T53" fmla="*/ 4308 h 4316"/>
                  <a:gd name="T54" fmla="*/ 211 w 299"/>
                  <a:gd name="T55" fmla="*/ 4056 h 4316"/>
                  <a:gd name="T56" fmla="*/ 153 w 299"/>
                  <a:gd name="T57" fmla="*/ 3799 h 4316"/>
                  <a:gd name="T58" fmla="*/ 106 w 299"/>
                  <a:gd name="T59" fmla="*/ 3530 h 4316"/>
                  <a:gd name="T60" fmla="*/ 65 w 299"/>
                  <a:gd name="T61" fmla="*/ 3255 h 4316"/>
                  <a:gd name="T62" fmla="*/ 41 w 299"/>
                  <a:gd name="T63" fmla="*/ 2967 h 4316"/>
                  <a:gd name="T64" fmla="*/ 24 w 299"/>
                  <a:gd name="T65" fmla="*/ 2675 h 4316"/>
                  <a:gd name="T66" fmla="*/ 12 w 299"/>
                  <a:gd name="T67" fmla="*/ 2370 h 4316"/>
                  <a:gd name="T68" fmla="*/ 18 w 299"/>
                  <a:gd name="T69" fmla="*/ 2058 h 4316"/>
                  <a:gd name="T70" fmla="*/ 18 w 299"/>
                  <a:gd name="T71" fmla="*/ 205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Freeform 15">
                <a:extLst>
                  <a:ext uri="{FF2B5EF4-FFF2-40B4-BE49-F238E27FC236}">
                    <a16:creationId xmlns:a16="http://schemas.microsoft.com/office/drawing/2014/main" id="{8D86A533-BBD0-E532-9260-271DA55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419" cy="4308"/>
              </a:xfrm>
              <a:custGeom>
                <a:avLst/>
                <a:gdLst>
                  <a:gd name="T0" fmla="*/ 419 w 424"/>
                  <a:gd name="T1" fmla="*/ 0 h 4316"/>
                  <a:gd name="T2" fmla="*/ 407 w 424"/>
                  <a:gd name="T3" fmla="*/ 0 h 4316"/>
                  <a:gd name="T4" fmla="*/ 312 w 424"/>
                  <a:gd name="T5" fmla="*/ 222 h 4316"/>
                  <a:gd name="T6" fmla="*/ 236 w 424"/>
                  <a:gd name="T7" fmla="*/ 461 h 4316"/>
                  <a:gd name="T8" fmla="*/ 165 w 424"/>
                  <a:gd name="T9" fmla="*/ 706 h 4316"/>
                  <a:gd name="T10" fmla="*/ 106 w 424"/>
                  <a:gd name="T11" fmla="*/ 969 h 4316"/>
                  <a:gd name="T12" fmla="*/ 64 w 424"/>
                  <a:gd name="T13" fmla="*/ 1245 h 4316"/>
                  <a:gd name="T14" fmla="*/ 29 w 424"/>
                  <a:gd name="T15" fmla="*/ 1526 h 4316"/>
                  <a:gd name="T16" fmla="*/ 6 w 424"/>
                  <a:gd name="T17" fmla="*/ 1819 h 4316"/>
                  <a:gd name="T18" fmla="*/ 0 w 424"/>
                  <a:gd name="T19" fmla="*/ 2118 h 4316"/>
                  <a:gd name="T20" fmla="*/ 6 w 424"/>
                  <a:gd name="T21" fmla="*/ 2400 h 4316"/>
                  <a:gd name="T22" fmla="*/ 24 w 424"/>
                  <a:gd name="T23" fmla="*/ 2681 h 4316"/>
                  <a:gd name="T24" fmla="*/ 46 w 424"/>
                  <a:gd name="T25" fmla="*/ 2956 h 4316"/>
                  <a:gd name="T26" fmla="*/ 88 w 424"/>
                  <a:gd name="T27" fmla="*/ 3237 h 4316"/>
                  <a:gd name="T28" fmla="*/ 135 w 424"/>
                  <a:gd name="T29" fmla="*/ 3512 h 4316"/>
                  <a:gd name="T30" fmla="*/ 195 w 424"/>
                  <a:gd name="T31" fmla="*/ 3781 h 4316"/>
                  <a:gd name="T32" fmla="*/ 266 w 424"/>
                  <a:gd name="T33" fmla="*/ 4050 h 4316"/>
                  <a:gd name="T34" fmla="*/ 342 w 424"/>
                  <a:gd name="T35" fmla="*/ 4308 h 4316"/>
                  <a:gd name="T36" fmla="*/ 354 w 424"/>
                  <a:gd name="T37" fmla="*/ 4308 h 4316"/>
                  <a:gd name="T38" fmla="*/ 278 w 424"/>
                  <a:gd name="T39" fmla="*/ 4050 h 4316"/>
                  <a:gd name="T40" fmla="*/ 207 w 424"/>
                  <a:gd name="T41" fmla="*/ 3781 h 4316"/>
                  <a:gd name="T42" fmla="*/ 147 w 424"/>
                  <a:gd name="T43" fmla="*/ 3512 h 4316"/>
                  <a:gd name="T44" fmla="*/ 100 w 424"/>
                  <a:gd name="T45" fmla="*/ 3237 h 4316"/>
                  <a:gd name="T46" fmla="*/ 58 w 424"/>
                  <a:gd name="T47" fmla="*/ 2956 h 4316"/>
                  <a:gd name="T48" fmla="*/ 35 w 424"/>
                  <a:gd name="T49" fmla="*/ 2681 h 4316"/>
                  <a:gd name="T50" fmla="*/ 18 w 424"/>
                  <a:gd name="T51" fmla="*/ 2400 h 4316"/>
                  <a:gd name="T52" fmla="*/ 12 w 424"/>
                  <a:gd name="T53" fmla="*/ 2118 h 4316"/>
                  <a:gd name="T54" fmla="*/ 18 w 424"/>
                  <a:gd name="T55" fmla="*/ 1819 h 4316"/>
                  <a:gd name="T56" fmla="*/ 41 w 424"/>
                  <a:gd name="T57" fmla="*/ 1526 h 4316"/>
                  <a:gd name="T58" fmla="*/ 70 w 424"/>
                  <a:gd name="T59" fmla="*/ 1245 h 4316"/>
                  <a:gd name="T60" fmla="*/ 118 w 424"/>
                  <a:gd name="T61" fmla="*/ 969 h 4316"/>
                  <a:gd name="T62" fmla="*/ 177 w 424"/>
                  <a:gd name="T63" fmla="*/ 706 h 4316"/>
                  <a:gd name="T64" fmla="*/ 242 w 424"/>
                  <a:gd name="T65" fmla="*/ 461 h 4316"/>
                  <a:gd name="T66" fmla="*/ 324 w 424"/>
                  <a:gd name="T67" fmla="*/ 222 h 4316"/>
                  <a:gd name="T68" fmla="*/ 419 w 424"/>
                  <a:gd name="T69" fmla="*/ 0 h 4316"/>
                  <a:gd name="T70" fmla="*/ 419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Freeform 16">
                <a:extLst>
                  <a:ext uri="{FF2B5EF4-FFF2-40B4-BE49-F238E27FC236}">
                    <a16:creationId xmlns:a16="http://schemas.microsoft.com/office/drawing/2014/main" id="{18F9FB49-A3CF-8D01-B355-8D1458BC1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0"/>
                <a:ext cx="569" cy="4308"/>
              </a:xfrm>
              <a:custGeom>
                <a:avLst/>
                <a:gdLst>
                  <a:gd name="T0" fmla="*/ 12 w 574"/>
                  <a:gd name="T1" fmla="*/ 2142 h 4316"/>
                  <a:gd name="T2" fmla="*/ 24 w 574"/>
                  <a:gd name="T3" fmla="*/ 1843 h 4316"/>
                  <a:gd name="T4" fmla="*/ 54 w 574"/>
                  <a:gd name="T5" fmla="*/ 1556 h 4316"/>
                  <a:gd name="T6" fmla="*/ 95 w 574"/>
                  <a:gd name="T7" fmla="*/ 1275 h 4316"/>
                  <a:gd name="T8" fmla="*/ 161 w 574"/>
                  <a:gd name="T9" fmla="*/ 999 h 4316"/>
                  <a:gd name="T10" fmla="*/ 237 w 574"/>
                  <a:gd name="T11" fmla="*/ 730 h 4316"/>
                  <a:gd name="T12" fmla="*/ 332 w 574"/>
                  <a:gd name="T13" fmla="*/ 479 h 4316"/>
                  <a:gd name="T14" fmla="*/ 445 w 574"/>
                  <a:gd name="T15" fmla="*/ 234 h 4316"/>
                  <a:gd name="T16" fmla="*/ 569 w 574"/>
                  <a:gd name="T17" fmla="*/ 0 h 4316"/>
                  <a:gd name="T18" fmla="*/ 557 w 574"/>
                  <a:gd name="T19" fmla="*/ 0 h 4316"/>
                  <a:gd name="T20" fmla="*/ 433 w 574"/>
                  <a:gd name="T21" fmla="*/ 234 h 4316"/>
                  <a:gd name="T22" fmla="*/ 320 w 574"/>
                  <a:gd name="T23" fmla="*/ 479 h 4316"/>
                  <a:gd name="T24" fmla="*/ 225 w 574"/>
                  <a:gd name="T25" fmla="*/ 736 h 4316"/>
                  <a:gd name="T26" fmla="*/ 149 w 574"/>
                  <a:gd name="T27" fmla="*/ 999 h 4316"/>
                  <a:gd name="T28" fmla="*/ 83 w 574"/>
                  <a:gd name="T29" fmla="*/ 1275 h 4316"/>
                  <a:gd name="T30" fmla="*/ 42 w 574"/>
                  <a:gd name="T31" fmla="*/ 1556 h 4316"/>
                  <a:gd name="T32" fmla="*/ 12 w 574"/>
                  <a:gd name="T33" fmla="*/ 1849 h 4316"/>
                  <a:gd name="T34" fmla="*/ 0 w 574"/>
                  <a:gd name="T35" fmla="*/ 2142 h 4316"/>
                  <a:gd name="T36" fmla="*/ 6 w 574"/>
                  <a:gd name="T37" fmla="*/ 2429 h 4316"/>
                  <a:gd name="T38" fmla="*/ 30 w 574"/>
                  <a:gd name="T39" fmla="*/ 2710 h 4316"/>
                  <a:gd name="T40" fmla="*/ 65 w 574"/>
                  <a:gd name="T41" fmla="*/ 2991 h 4316"/>
                  <a:gd name="T42" fmla="*/ 119 w 574"/>
                  <a:gd name="T43" fmla="*/ 3267 h 4316"/>
                  <a:gd name="T44" fmla="*/ 189 w 574"/>
                  <a:gd name="T45" fmla="*/ 3542 h 4316"/>
                  <a:gd name="T46" fmla="*/ 273 w 574"/>
                  <a:gd name="T47" fmla="*/ 3805 h 4316"/>
                  <a:gd name="T48" fmla="*/ 368 w 574"/>
                  <a:gd name="T49" fmla="*/ 4062 h 4316"/>
                  <a:gd name="T50" fmla="*/ 480 w 574"/>
                  <a:gd name="T51" fmla="*/ 4308 h 4316"/>
                  <a:gd name="T52" fmla="*/ 492 w 574"/>
                  <a:gd name="T53" fmla="*/ 4308 h 4316"/>
                  <a:gd name="T54" fmla="*/ 380 w 574"/>
                  <a:gd name="T55" fmla="*/ 4062 h 4316"/>
                  <a:gd name="T56" fmla="*/ 285 w 574"/>
                  <a:gd name="T57" fmla="*/ 3805 h 4316"/>
                  <a:gd name="T58" fmla="*/ 201 w 574"/>
                  <a:gd name="T59" fmla="*/ 3542 h 4316"/>
                  <a:gd name="T60" fmla="*/ 131 w 574"/>
                  <a:gd name="T61" fmla="*/ 3267 h 4316"/>
                  <a:gd name="T62" fmla="*/ 77 w 574"/>
                  <a:gd name="T63" fmla="*/ 2991 h 4316"/>
                  <a:gd name="T64" fmla="*/ 42 w 574"/>
                  <a:gd name="T65" fmla="*/ 2710 h 4316"/>
                  <a:gd name="T66" fmla="*/ 18 w 574"/>
                  <a:gd name="T67" fmla="*/ 2429 h 4316"/>
                  <a:gd name="T68" fmla="*/ 12 w 574"/>
                  <a:gd name="T69" fmla="*/ 2142 h 4316"/>
                  <a:gd name="T70" fmla="*/ 12 w 574"/>
                  <a:gd name="T71" fmla="*/ 214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Freeform 17">
                <a:extLst>
                  <a:ext uri="{FF2B5EF4-FFF2-40B4-BE49-F238E27FC236}">
                    <a16:creationId xmlns:a16="http://schemas.microsoft.com/office/drawing/2014/main" id="{46350B4E-E62A-2BFE-C9A2-29107D9B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1" cy="4308"/>
              </a:xfrm>
              <a:custGeom>
                <a:avLst/>
                <a:gdLst>
                  <a:gd name="T0" fmla="*/ 12 w 735"/>
                  <a:gd name="T1" fmla="*/ 2094 h 4316"/>
                  <a:gd name="T2" fmla="*/ 29 w 735"/>
                  <a:gd name="T3" fmla="*/ 1795 h 4316"/>
                  <a:gd name="T4" fmla="*/ 71 w 735"/>
                  <a:gd name="T5" fmla="*/ 1502 h 4316"/>
                  <a:gd name="T6" fmla="*/ 130 w 735"/>
                  <a:gd name="T7" fmla="*/ 1221 h 4316"/>
                  <a:gd name="T8" fmla="*/ 214 w 735"/>
                  <a:gd name="T9" fmla="*/ 939 h 4316"/>
                  <a:gd name="T10" fmla="*/ 314 w 735"/>
                  <a:gd name="T11" fmla="*/ 688 h 4316"/>
                  <a:gd name="T12" fmla="*/ 440 w 735"/>
                  <a:gd name="T13" fmla="*/ 443 h 4316"/>
                  <a:gd name="T14" fmla="*/ 577 w 735"/>
                  <a:gd name="T15" fmla="*/ 216 h 4316"/>
                  <a:gd name="T16" fmla="*/ 731 w 735"/>
                  <a:gd name="T17" fmla="*/ 0 h 4316"/>
                  <a:gd name="T18" fmla="*/ 719 w 735"/>
                  <a:gd name="T19" fmla="*/ 0 h 4316"/>
                  <a:gd name="T20" fmla="*/ 565 w 735"/>
                  <a:gd name="T21" fmla="*/ 210 h 4316"/>
                  <a:gd name="T22" fmla="*/ 428 w 735"/>
                  <a:gd name="T23" fmla="*/ 437 h 4316"/>
                  <a:gd name="T24" fmla="*/ 309 w 735"/>
                  <a:gd name="T25" fmla="*/ 682 h 4316"/>
                  <a:gd name="T26" fmla="*/ 208 w 735"/>
                  <a:gd name="T27" fmla="*/ 939 h 4316"/>
                  <a:gd name="T28" fmla="*/ 124 w 735"/>
                  <a:gd name="T29" fmla="*/ 1215 h 4316"/>
                  <a:gd name="T30" fmla="*/ 59 w 735"/>
                  <a:gd name="T31" fmla="*/ 1502 h 4316"/>
                  <a:gd name="T32" fmla="*/ 18 w 735"/>
                  <a:gd name="T33" fmla="*/ 1795 h 4316"/>
                  <a:gd name="T34" fmla="*/ 0 w 735"/>
                  <a:gd name="T35" fmla="*/ 2094 h 4316"/>
                  <a:gd name="T36" fmla="*/ 6 w 735"/>
                  <a:gd name="T37" fmla="*/ 2400 h 4316"/>
                  <a:gd name="T38" fmla="*/ 29 w 735"/>
                  <a:gd name="T39" fmla="*/ 2704 h 4316"/>
                  <a:gd name="T40" fmla="*/ 77 w 735"/>
                  <a:gd name="T41" fmla="*/ 3009 h 4316"/>
                  <a:gd name="T42" fmla="*/ 148 w 735"/>
                  <a:gd name="T43" fmla="*/ 3309 h 4316"/>
                  <a:gd name="T44" fmla="*/ 226 w 735"/>
                  <a:gd name="T45" fmla="*/ 3566 h 4316"/>
                  <a:gd name="T46" fmla="*/ 314 w 735"/>
                  <a:gd name="T47" fmla="*/ 3817 h 4316"/>
                  <a:gd name="T48" fmla="*/ 422 w 735"/>
                  <a:gd name="T49" fmla="*/ 4068 h 4316"/>
                  <a:gd name="T50" fmla="*/ 541 w 735"/>
                  <a:gd name="T51" fmla="*/ 4308 h 4316"/>
                  <a:gd name="T52" fmla="*/ 553 w 735"/>
                  <a:gd name="T53" fmla="*/ 4308 h 4316"/>
                  <a:gd name="T54" fmla="*/ 434 w 735"/>
                  <a:gd name="T55" fmla="*/ 4068 h 4316"/>
                  <a:gd name="T56" fmla="*/ 326 w 735"/>
                  <a:gd name="T57" fmla="*/ 3817 h 4316"/>
                  <a:gd name="T58" fmla="*/ 238 w 735"/>
                  <a:gd name="T59" fmla="*/ 3566 h 4316"/>
                  <a:gd name="T60" fmla="*/ 160 w 735"/>
                  <a:gd name="T61" fmla="*/ 3309 h 4316"/>
                  <a:gd name="T62" fmla="*/ 89 w 735"/>
                  <a:gd name="T63" fmla="*/ 3009 h 4316"/>
                  <a:gd name="T64" fmla="*/ 41 w 735"/>
                  <a:gd name="T65" fmla="*/ 2704 h 4316"/>
                  <a:gd name="T66" fmla="*/ 18 w 735"/>
                  <a:gd name="T67" fmla="*/ 2400 h 4316"/>
                  <a:gd name="T68" fmla="*/ 12 w 735"/>
                  <a:gd name="T69" fmla="*/ 2094 h 4316"/>
                  <a:gd name="T70" fmla="*/ 12 w 735"/>
                  <a:gd name="T71" fmla="*/ 209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Freeform 18">
                <a:extLst>
                  <a:ext uri="{FF2B5EF4-FFF2-40B4-BE49-F238E27FC236}">
                    <a16:creationId xmlns:a16="http://schemas.microsoft.com/office/drawing/2014/main" id="{1BC1E1FD-DA62-F726-F5F2-04F612A0D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34" cy="4308"/>
              </a:xfrm>
              <a:custGeom>
                <a:avLst/>
                <a:gdLst>
                  <a:gd name="T0" fmla="*/ 18 w 837"/>
                  <a:gd name="T1" fmla="*/ 1944 h 4316"/>
                  <a:gd name="T2" fmla="*/ 48 w 837"/>
                  <a:gd name="T3" fmla="*/ 1705 h 4316"/>
                  <a:gd name="T4" fmla="*/ 96 w 837"/>
                  <a:gd name="T5" fmla="*/ 1472 h 4316"/>
                  <a:gd name="T6" fmla="*/ 160 w 837"/>
                  <a:gd name="T7" fmla="*/ 1233 h 4316"/>
                  <a:gd name="T8" fmla="*/ 250 w 837"/>
                  <a:gd name="T9" fmla="*/ 993 h 4316"/>
                  <a:gd name="T10" fmla="*/ 364 w 837"/>
                  <a:gd name="T11" fmla="*/ 754 h 4316"/>
                  <a:gd name="T12" fmla="*/ 494 w 837"/>
                  <a:gd name="T13" fmla="*/ 509 h 4316"/>
                  <a:gd name="T14" fmla="*/ 656 w 837"/>
                  <a:gd name="T15" fmla="*/ 258 h 4316"/>
                  <a:gd name="T16" fmla="*/ 738 w 837"/>
                  <a:gd name="T17" fmla="*/ 132 h 4316"/>
                  <a:gd name="T18" fmla="*/ 834 w 837"/>
                  <a:gd name="T19" fmla="*/ 0 h 4316"/>
                  <a:gd name="T20" fmla="*/ 822 w 837"/>
                  <a:gd name="T21" fmla="*/ 0 h 4316"/>
                  <a:gd name="T22" fmla="*/ 726 w 837"/>
                  <a:gd name="T23" fmla="*/ 132 h 4316"/>
                  <a:gd name="T24" fmla="*/ 638 w 837"/>
                  <a:gd name="T25" fmla="*/ 258 h 4316"/>
                  <a:gd name="T26" fmla="*/ 560 w 837"/>
                  <a:gd name="T27" fmla="*/ 383 h 4316"/>
                  <a:gd name="T28" fmla="*/ 482 w 837"/>
                  <a:gd name="T29" fmla="*/ 509 h 4316"/>
                  <a:gd name="T30" fmla="*/ 352 w 837"/>
                  <a:gd name="T31" fmla="*/ 754 h 4316"/>
                  <a:gd name="T32" fmla="*/ 238 w 837"/>
                  <a:gd name="T33" fmla="*/ 993 h 4316"/>
                  <a:gd name="T34" fmla="*/ 149 w 837"/>
                  <a:gd name="T35" fmla="*/ 1233 h 4316"/>
                  <a:gd name="T36" fmla="*/ 84 w 837"/>
                  <a:gd name="T37" fmla="*/ 1466 h 4316"/>
                  <a:gd name="T38" fmla="*/ 36 w 837"/>
                  <a:gd name="T39" fmla="*/ 1699 h 4316"/>
                  <a:gd name="T40" fmla="*/ 6 w 837"/>
                  <a:gd name="T41" fmla="*/ 1938 h 4316"/>
                  <a:gd name="T42" fmla="*/ 0 w 837"/>
                  <a:gd name="T43" fmla="*/ 2196 h 4316"/>
                  <a:gd name="T44" fmla="*/ 12 w 837"/>
                  <a:gd name="T45" fmla="*/ 2465 h 4316"/>
                  <a:gd name="T46" fmla="*/ 48 w 837"/>
                  <a:gd name="T47" fmla="*/ 2734 h 4316"/>
                  <a:gd name="T48" fmla="*/ 114 w 837"/>
                  <a:gd name="T49" fmla="*/ 3021 h 4316"/>
                  <a:gd name="T50" fmla="*/ 149 w 837"/>
                  <a:gd name="T51" fmla="*/ 3165 h 4316"/>
                  <a:gd name="T52" fmla="*/ 196 w 837"/>
                  <a:gd name="T53" fmla="*/ 3315 h 4316"/>
                  <a:gd name="T54" fmla="*/ 244 w 837"/>
                  <a:gd name="T55" fmla="*/ 3471 h 4316"/>
                  <a:gd name="T56" fmla="*/ 304 w 837"/>
                  <a:gd name="T57" fmla="*/ 3632 h 4316"/>
                  <a:gd name="T58" fmla="*/ 364 w 837"/>
                  <a:gd name="T59" fmla="*/ 3793 h 4316"/>
                  <a:gd name="T60" fmla="*/ 435 w 837"/>
                  <a:gd name="T61" fmla="*/ 3961 h 4316"/>
                  <a:gd name="T62" fmla="*/ 506 w 837"/>
                  <a:gd name="T63" fmla="*/ 4128 h 4316"/>
                  <a:gd name="T64" fmla="*/ 590 w 837"/>
                  <a:gd name="T65" fmla="*/ 4308 h 4316"/>
                  <a:gd name="T66" fmla="*/ 602 w 837"/>
                  <a:gd name="T67" fmla="*/ 4308 h 4316"/>
                  <a:gd name="T68" fmla="*/ 518 w 837"/>
                  <a:gd name="T69" fmla="*/ 4128 h 4316"/>
                  <a:gd name="T70" fmla="*/ 446 w 837"/>
                  <a:gd name="T71" fmla="*/ 3961 h 4316"/>
                  <a:gd name="T72" fmla="*/ 376 w 837"/>
                  <a:gd name="T73" fmla="*/ 3793 h 4316"/>
                  <a:gd name="T74" fmla="*/ 316 w 837"/>
                  <a:gd name="T75" fmla="*/ 3632 h 4316"/>
                  <a:gd name="T76" fmla="*/ 256 w 837"/>
                  <a:gd name="T77" fmla="*/ 3471 h 4316"/>
                  <a:gd name="T78" fmla="*/ 208 w 837"/>
                  <a:gd name="T79" fmla="*/ 3321 h 4316"/>
                  <a:gd name="T80" fmla="*/ 160 w 837"/>
                  <a:gd name="T81" fmla="*/ 3165 h 4316"/>
                  <a:gd name="T82" fmla="*/ 126 w 837"/>
                  <a:gd name="T83" fmla="*/ 3021 h 4316"/>
                  <a:gd name="T84" fmla="*/ 60 w 837"/>
                  <a:gd name="T85" fmla="*/ 2734 h 4316"/>
                  <a:gd name="T86" fmla="*/ 24 w 837"/>
                  <a:gd name="T87" fmla="*/ 2465 h 4316"/>
                  <a:gd name="T88" fmla="*/ 12 w 837"/>
                  <a:gd name="T89" fmla="*/ 2202 h 4316"/>
                  <a:gd name="T90" fmla="*/ 18 w 837"/>
                  <a:gd name="T91" fmla="*/ 1944 h 4316"/>
                  <a:gd name="T92" fmla="*/ 18 w 837"/>
                  <a:gd name="T93" fmla="*/ 1944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9" name="Freeform 19">
              <a:extLst>
                <a:ext uri="{FF2B5EF4-FFF2-40B4-BE49-F238E27FC236}">
                  <a16:creationId xmlns:a16="http://schemas.microsoft.com/office/drawing/2014/main" id="{EC184BF2-3908-32EF-1B4B-DAC8E5D5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2900"/>
              <a:ext cx="600" cy="1408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7 h 1415"/>
                <a:gd name="T4" fmla="*/ 95 w 604"/>
                <a:gd name="T5" fmla="*/ 400 h 1415"/>
                <a:gd name="T6" fmla="*/ 160 w 604"/>
                <a:gd name="T7" fmla="*/ 573 h 1415"/>
                <a:gd name="T8" fmla="*/ 225 w 604"/>
                <a:gd name="T9" fmla="*/ 740 h 1415"/>
                <a:gd name="T10" fmla="*/ 303 w 604"/>
                <a:gd name="T11" fmla="*/ 912 h 1415"/>
                <a:gd name="T12" fmla="*/ 386 w 604"/>
                <a:gd name="T13" fmla="*/ 1080 h 1415"/>
                <a:gd name="T14" fmla="*/ 481 w 604"/>
                <a:gd name="T15" fmla="*/ 1247 h 1415"/>
                <a:gd name="T16" fmla="*/ 582 w 604"/>
                <a:gd name="T17" fmla="*/ 1408 h 1415"/>
                <a:gd name="T18" fmla="*/ 600 w 604"/>
                <a:gd name="T19" fmla="*/ 1408 h 1415"/>
                <a:gd name="T20" fmla="*/ 493 w 604"/>
                <a:gd name="T21" fmla="*/ 1241 h 1415"/>
                <a:gd name="T22" fmla="*/ 398 w 604"/>
                <a:gd name="T23" fmla="*/ 1068 h 1415"/>
                <a:gd name="T24" fmla="*/ 309 w 604"/>
                <a:gd name="T25" fmla="*/ 895 h 1415"/>
                <a:gd name="T26" fmla="*/ 231 w 604"/>
                <a:gd name="T27" fmla="*/ 716 h 1415"/>
                <a:gd name="T28" fmla="*/ 160 w 604"/>
                <a:gd name="T29" fmla="*/ 543 h 1415"/>
                <a:gd name="T30" fmla="*/ 101 w 604"/>
                <a:gd name="T31" fmla="*/ 364 h 1415"/>
                <a:gd name="T32" fmla="*/ 48 w 604"/>
                <a:gd name="T33" fmla="*/ 179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0">
              <a:extLst>
                <a:ext uri="{FF2B5EF4-FFF2-40B4-BE49-F238E27FC236}">
                  <a16:creationId xmlns:a16="http://schemas.microsoft.com/office/drawing/2014/main" id="{60A20F22-F500-B530-8BEE-CA6F9EC2F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3889"/>
              <a:ext cx="222" cy="420"/>
            </a:xfrm>
            <a:custGeom>
              <a:avLst/>
              <a:gdLst>
                <a:gd name="T0" fmla="*/ 0 w 227"/>
                <a:gd name="T1" fmla="*/ 30 h 426"/>
                <a:gd name="T2" fmla="*/ 106 w 227"/>
                <a:gd name="T3" fmla="*/ 237 h 426"/>
                <a:gd name="T4" fmla="*/ 210 w 227"/>
                <a:gd name="T5" fmla="*/ 420 h 426"/>
                <a:gd name="T6" fmla="*/ 222 w 227"/>
                <a:gd name="T7" fmla="*/ 420 h 426"/>
                <a:gd name="T8" fmla="*/ 163 w 227"/>
                <a:gd name="T9" fmla="*/ 325 h 426"/>
                <a:gd name="T10" fmla="*/ 111 w 227"/>
                <a:gd name="T11" fmla="*/ 219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21">
              <a:extLst>
                <a:ext uri="{FF2B5EF4-FFF2-40B4-BE49-F238E27FC236}">
                  <a16:creationId xmlns:a16="http://schemas.microsoft.com/office/drawing/2014/main" id="{C1173BCC-41E5-49E5-4DD2-59FCF66F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0"/>
              <a:ext cx="978" cy="1780"/>
            </a:xfrm>
            <a:custGeom>
              <a:avLst/>
              <a:gdLst>
                <a:gd name="T0" fmla="*/ 978 w 981"/>
                <a:gd name="T1" fmla="*/ 1780 h 1786"/>
                <a:gd name="T2" fmla="*/ 978 w 981"/>
                <a:gd name="T3" fmla="*/ 1714 h 1786"/>
                <a:gd name="T4" fmla="*/ 966 w 981"/>
                <a:gd name="T5" fmla="*/ 1660 h 1786"/>
                <a:gd name="T6" fmla="*/ 954 w 981"/>
                <a:gd name="T7" fmla="*/ 1608 h 1786"/>
                <a:gd name="T8" fmla="*/ 918 w 981"/>
                <a:gd name="T9" fmla="*/ 1482 h 1786"/>
                <a:gd name="T10" fmla="*/ 882 w 981"/>
                <a:gd name="T11" fmla="*/ 1356 h 1786"/>
                <a:gd name="T12" fmla="*/ 794 w 981"/>
                <a:gd name="T13" fmla="*/ 1117 h 1786"/>
                <a:gd name="T14" fmla="*/ 680 w 981"/>
                <a:gd name="T15" fmla="*/ 896 h 1786"/>
                <a:gd name="T16" fmla="*/ 560 w 981"/>
                <a:gd name="T17" fmla="*/ 687 h 1786"/>
                <a:gd name="T18" fmla="*/ 430 w 981"/>
                <a:gd name="T19" fmla="*/ 496 h 1786"/>
                <a:gd name="T20" fmla="*/ 292 w 981"/>
                <a:gd name="T21" fmla="*/ 317 h 1786"/>
                <a:gd name="T22" fmla="*/ 150 w 981"/>
                <a:gd name="T23" fmla="*/ 149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49 h 1786"/>
                <a:gd name="T30" fmla="*/ 274 w 981"/>
                <a:gd name="T31" fmla="*/ 317 h 1786"/>
                <a:gd name="T32" fmla="*/ 412 w 981"/>
                <a:gd name="T33" fmla="*/ 496 h 1786"/>
                <a:gd name="T34" fmla="*/ 543 w 981"/>
                <a:gd name="T35" fmla="*/ 687 h 1786"/>
                <a:gd name="T36" fmla="*/ 668 w 981"/>
                <a:gd name="T37" fmla="*/ 896 h 1786"/>
                <a:gd name="T38" fmla="*/ 776 w 981"/>
                <a:gd name="T39" fmla="*/ 1117 h 1786"/>
                <a:gd name="T40" fmla="*/ 870 w 981"/>
                <a:gd name="T41" fmla="*/ 1356 h 1786"/>
                <a:gd name="T42" fmla="*/ 906 w 981"/>
                <a:gd name="T43" fmla="*/ 1482 h 1786"/>
                <a:gd name="T44" fmla="*/ 942 w 981"/>
                <a:gd name="T45" fmla="*/ 1614 h 1786"/>
                <a:gd name="T46" fmla="*/ 960 w 981"/>
                <a:gd name="T47" fmla="*/ 1696 h 1786"/>
                <a:gd name="T48" fmla="*/ 978 w 981"/>
                <a:gd name="T49" fmla="*/ 1780 h 1786"/>
                <a:gd name="T50" fmla="*/ 978 w 981"/>
                <a:gd name="T51" fmla="*/ 1780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2">
              <a:extLst>
                <a:ext uri="{FF2B5EF4-FFF2-40B4-BE49-F238E27FC236}">
                  <a16:creationId xmlns:a16="http://schemas.microsoft.com/office/drawing/2014/main" id="{49608F43-98B6-544C-65DA-38ED810D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0"/>
              <a:ext cx="713" cy="839"/>
            </a:xfrm>
            <a:custGeom>
              <a:avLst/>
              <a:gdLst>
                <a:gd name="T0" fmla="*/ 713 w 717"/>
                <a:gd name="T1" fmla="*/ 839 h 845"/>
                <a:gd name="T2" fmla="*/ 713 w 717"/>
                <a:gd name="T3" fmla="*/ 815 h 845"/>
                <a:gd name="T4" fmla="*/ 571 w 717"/>
                <a:gd name="T5" fmla="*/ 601 h 845"/>
                <a:gd name="T6" fmla="*/ 404 w 717"/>
                <a:gd name="T7" fmla="*/ 393 h 845"/>
                <a:gd name="T8" fmla="*/ 220 w 717"/>
                <a:gd name="T9" fmla="*/ 191 h 845"/>
                <a:gd name="T10" fmla="*/ 17 w 717"/>
                <a:gd name="T11" fmla="*/ 0 h 845"/>
                <a:gd name="T12" fmla="*/ 0 w 717"/>
                <a:gd name="T13" fmla="*/ 0 h 845"/>
                <a:gd name="T14" fmla="*/ 208 w 717"/>
                <a:gd name="T15" fmla="*/ 197 h 845"/>
                <a:gd name="T16" fmla="*/ 398 w 717"/>
                <a:gd name="T17" fmla="*/ 405 h 845"/>
                <a:gd name="T18" fmla="*/ 565 w 717"/>
                <a:gd name="T19" fmla="*/ 619 h 845"/>
                <a:gd name="T20" fmla="*/ 713 w 717"/>
                <a:gd name="T21" fmla="*/ 839 h 845"/>
                <a:gd name="T22" fmla="*/ 713 w 717"/>
                <a:gd name="T23" fmla="*/ 839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23">
              <a:extLst>
                <a:ext uri="{FF2B5EF4-FFF2-40B4-BE49-F238E27FC236}">
                  <a16:creationId xmlns:a16="http://schemas.microsoft.com/office/drawing/2014/main" id="{065ACD1C-E976-D2D6-F8AA-AF4EE09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0"/>
              <a:ext cx="402" cy="408"/>
            </a:xfrm>
            <a:custGeom>
              <a:avLst/>
              <a:gdLst>
                <a:gd name="T0" fmla="*/ 402 w 407"/>
                <a:gd name="T1" fmla="*/ 408 h 414"/>
                <a:gd name="T2" fmla="*/ 402 w 407"/>
                <a:gd name="T3" fmla="*/ 390 h 414"/>
                <a:gd name="T4" fmla="*/ 219 w 407"/>
                <a:gd name="T5" fmla="*/ 189 h 414"/>
                <a:gd name="T6" fmla="*/ 12 w 407"/>
                <a:gd name="T7" fmla="*/ 0 h 414"/>
                <a:gd name="T8" fmla="*/ 0 w 407"/>
                <a:gd name="T9" fmla="*/ 0 h 414"/>
                <a:gd name="T10" fmla="*/ 107 w 407"/>
                <a:gd name="T11" fmla="*/ 101 h 414"/>
                <a:gd name="T12" fmla="*/ 213 w 407"/>
                <a:gd name="T13" fmla="*/ 201 h 414"/>
                <a:gd name="T14" fmla="*/ 402 w 407"/>
                <a:gd name="T15" fmla="*/ 408 h 414"/>
                <a:gd name="T16" fmla="*/ 402 w 407"/>
                <a:gd name="T17" fmla="*/ 408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4">
              <a:extLst>
                <a:ext uri="{FF2B5EF4-FFF2-40B4-BE49-F238E27FC236}">
                  <a16:creationId xmlns:a16="http://schemas.microsoft.com/office/drawing/2014/main" id="{AFE72B0F-7E6B-5297-AA82-8F61CFF4D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852" cy="1402"/>
            </a:xfrm>
            <a:custGeom>
              <a:avLst/>
              <a:gdLst>
                <a:gd name="T0" fmla="*/ 0 w 855"/>
                <a:gd name="T1" fmla="*/ 1354 h 1409"/>
                <a:gd name="T2" fmla="*/ 0 w 855"/>
                <a:gd name="T3" fmla="*/ 1402 h 1409"/>
                <a:gd name="T4" fmla="*/ 54 w 855"/>
                <a:gd name="T5" fmla="*/ 1205 h 1409"/>
                <a:gd name="T6" fmla="*/ 126 w 855"/>
                <a:gd name="T7" fmla="*/ 1008 h 1409"/>
                <a:gd name="T8" fmla="*/ 214 w 855"/>
                <a:gd name="T9" fmla="*/ 823 h 1409"/>
                <a:gd name="T10" fmla="*/ 310 w 855"/>
                <a:gd name="T11" fmla="*/ 644 h 1409"/>
                <a:gd name="T12" fmla="*/ 429 w 855"/>
                <a:gd name="T13" fmla="*/ 472 h 1409"/>
                <a:gd name="T14" fmla="*/ 554 w 855"/>
                <a:gd name="T15" fmla="*/ 310 h 1409"/>
                <a:gd name="T16" fmla="*/ 698 w 855"/>
                <a:gd name="T17" fmla="*/ 149 h 1409"/>
                <a:gd name="T18" fmla="*/ 852 w 855"/>
                <a:gd name="T19" fmla="*/ 0 h 1409"/>
                <a:gd name="T20" fmla="*/ 834 w 855"/>
                <a:gd name="T21" fmla="*/ 0 h 1409"/>
                <a:gd name="T22" fmla="*/ 686 w 855"/>
                <a:gd name="T23" fmla="*/ 143 h 1409"/>
                <a:gd name="T24" fmla="*/ 548 w 855"/>
                <a:gd name="T25" fmla="*/ 299 h 1409"/>
                <a:gd name="T26" fmla="*/ 424 w 855"/>
                <a:gd name="T27" fmla="*/ 460 h 1409"/>
                <a:gd name="T28" fmla="*/ 310 w 855"/>
                <a:gd name="T29" fmla="*/ 626 h 1409"/>
                <a:gd name="T30" fmla="*/ 214 w 855"/>
                <a:gd name="T31" fmla="*/ 799 h 1409"/>
                <a:gd name="T32" fmla="*/ 132 w 855"/>
                <a:gd name="T33" fmla="*/ 978 h 1409"/>
                <a:gd name="T34" fmla="*/ 60 w 855"/>
                <a:gd name="T35" fmla="*/ 1163 h 1409"/>
                <a:gd name="T36" fmla="*/ 0 w 855"/>
                <a:gd name="T37" fmla="*/ 1354 h 1409"/>
                <a:gd name="T38" fmla="*/ 0 w 855"/>
                <a:gd name="T39" fmla="*/ 1354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25">
              <a:extLst>
                <a:ext uri="{FF2B5EF4-FFF2-40B4-BE49-F238E27FC236}">
                  <a16:creationId xmlns:a16="http://schemas.microsoft.com/office/drawing/2014/main" id="{217C8B14-1F65-DB31-DAB0-2C56B236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582" cy="593"/>
            </a:xfrm>
            <a:custGeom>
              <a:avLst/>
              <a:gdLst>
                <a:gd name="T0" fmla="*/ 582 w 586"/>
                <a:gd name="T1" fmla="*/ 0 h 599"/>
                <a:gd name="T2" fmla="*/ 564 w 586"/>
                <a:gd name="T3" fmla="*/ 0 h 599"/>
                <a:gd name="T4" fmla="*/ 404 w 586"/>
                <a:gd name="T5" fmla="*/ 131 h 599"/>
                <a:gd name="T6" fmla="*/ 255 w 586"/>
                <a:gd name="T7" fmla="*/ 267 h 599"/>
                <a:gd name="T8" fmla="*/ 119 w 586"/>
                <a:gd name="T9" fmla="*/ 416 h 599"/>
                <a:gd name="T10" fmla="*/ 0 w 586"/>
                <a:gd name="T11" fmla="*/ 569 h 599"/>
                <a:gd name="T12" fmla="*/ 0 w 586"/>
                <a:gd name="T13" fmla="*/ 593 h 599"/>
                <a:gd name="T14" fmla="*/ 119 w 586"/>
                <a:gd name="T15" fmla="*/ 428 h 599"/>
                <a:gd name="T16" fmla="*/ 255 w 586"/>
                <a:gd name="T17" fmla="*/ 279 h 599"/>
                <a:gd name="T18" fmla="*/ 410 w 586"/>
                <a:gd name="T19" fmla="*/ 137 h 599"/>
                <a:gd name="T20" fmla="*/ 582 w 586"/>
                <a:gd name="T21" fmla="*/ 0 h 599"/>
                <a:gd name="T22" fmla="*/ 58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6">
              <a:extLst>
                <a:ext uri="{FF2B5EF4-FFF2-40B4-BE49-F238E27FC236}">
                  <a16:creationId xmlns:a16="http://schemas.microsoft.com/office/drawing/2014/main" id="{F939BB9E-4164-F8B4-1509-BBF48B83D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264" cy="246"/>
            </a:xfrm>
            <a:custGeom>
              <a:avLst/>
              <a:gdLst>
                <a:gd name="T0" fmla="*/ 264 w 269"/>
                <a:gd name="T1" fmla="*/ 0 h 252"/>
                <a:gd name="T2" fmla="*/ 246 w 269"/>
                <a:gd name="T3" fmla="*/ 0 h 252"/>
                <a:gd name="T4" fmla="*/ 118 w 269"/>
                <a:gd name="T5" fmla="*/ 111 h 252"/>
                <a:gd name="T6" fmla="*/ 59 w 269"/>
                <a:gd name="T7" fmla="*/ 170 h 252"/>
                <a:gd name="T8" fmla="*/ 0 w 269"/>
                <a:gd name="T9" fmla="*/ 228 h 252"/>
                <a:gd name="T10" fmla="*/ 0 w 269"/>
                <a:gd name="T11" fmla="*/ 246 h 252"/>
                <a:gd name="T12" fmla="*/ 124 w 269"/>
                <a:gd name="T13" fmla="*/ 117 h 252"/>
                <a:gd name="T14" fmla="*/ 264 w 269"/>
                <a:gd name="T15" fmla="*/ 0 h 252"/>
                <a:gd name="T16" fmla="*/ 26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7">
              <a:extLst>
                <a:ext uri="{FF2B5EF4-FFF2-40B4-BE49-F238E27FC236}">
                  <a16:creationId xmlns:a16="http://schemas.microsoft.com/office/drawing/2014/main" id="{5729998C-ABD2-7366-8103-ABD96182C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748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8">
              <a:extLst>
                <a:ext uri="{FF2B5EF4-FFF2-40B4-BE49-F238E27FC236}">
                  <a16:creationId xmlns:a16="http://schemas.microsoft.com/office/drawing/2014/main" id="{15307591-D55B-1091-48AB-38C4A11E2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355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9">
              <a:extLst>
                <a:ext uri="{FF2B5EF4-FFF2-40B4-BE49-F238E27FC236}">
                  <a16:creationId xmlns:a16="http://schemas.microsoft.com/office/drawing/2014/main" id="{30768D4F-48F9-FFB8-F3D1-8894105DE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141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0" name="Group 30">
              <a:extLst>
                <a:ext uri="{FF2B5EF4-FFF2-40B4-BE49-F238E27FC236}">
                  <a16:creationId xmlns:a16="http://schemas.microsoft.com/office/drawing/2014/main" id="{252EA221-690F-D39F-F18C-BFFE3CEDD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0" cy="1564"/>
              <a:chOff x="1" y="392"/>
              <a:chExt cx="5750" cy="1564"/>
            </a:xfrm>
          </p:grpSpPr>
          <p:sp>
            <p:nvSpPr>
              <p:cNvPr id="1053" name="Line 31">
                <a:extLst>
                  <a:ext uri="{FF2B5EF4-FFF2-40B4-BE49-F238E27FC236}">
                    <a16:creationId xmlns:a16="http://schemas.microsoft.com/office/drawing/2014/main" id="{4743B992-CBA1-39B9-F243-C644F746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783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2">
                <a:extLst>
                  <a:ext uri="{FF2B5EF4-FFF2-40B4-BE49-F238E27FC236}">
                    <a16:creationId xmlns:a16="http://schemas.microsoft.com/office/drawing/2014/main" id="{763D7F2C-AF31-D3A7-15AD-7A2307739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957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33">
                <a:extLst>
                  <a:ext uri="{FF2B5EF4-FFF2-40B4-BE49-F238E27FC236}">
                    <a16:creationId xmlns:a16="http://schemas.microsoft.com/office/drawing/2014/main" id="{649FA70C-7C6A-31E6-AB65-A484780AC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56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34">
                <a:extLst>
                  <a:ext uri="{FF2B5EF4-FFF2-40B4-BE49-F238E27FC236}">
                    <a16:creationId xmlns:a16="http://schemas.microsoft.com/office/drawing/2014/main" id="{44AF6B35-BD64-B37B-297B-D5458F09C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17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5">
                <a:extLst>
                  <a:ext uri="{FF2B5EF4-FFF2-40B4-BE49-F238E27FC236}">
                    <a16:creationId xmlns:a16="http://schemas.microsoft.com/office/drawing/2014/main" id="{11B33814-CCF5-123B-3D7C-2D7599B29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" name="Line 36">
              <a:extLst>
                <a:ext uri="{FF2B5EF4-FFF2-40B4-BE49-F238E27FC236}">
                  <a16:creationId xmlns:a16="http://schemas.microsoft.com/office/drawing/2014/main" id="{ABBDDFD5-7CA3-41B8-AC4E-F8E6D0F67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927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37">
              <a:extLst>
                <a:ext uri="{FF2B5EF4-FFF2-40B4-BE49-F238E27FC236}">
                  <a16:creationId xmlns:a16="http://schemas.microsoft.com/office/drawing/2014/main" id="{FB235F71-3A06-0283-A009-A64B5C7BE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534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" name="Rectangle 38">
            <a:extLst>
              <a:ext uri="{FF2B5EF4-FFF2-40B4-BE49-F238E27FC236}">
                <a16:creationId xmlns:a16="http://schemas.microsoft.com/office/drawing/2014/main" id="{D9CE77E5-60C2-D91F-8E5F-B52043662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10550" cy="1120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63" name="Rectangle 39">
            <a:extLst>
              <a:ext uri="{FF2B5EF4-FFF2-40B4-BE49-F238E27FC236}">
                <a16:creationId xmlns:a16="http://schemas.microsoft.com/office/drawing/2014/main" id="{2BFEFE77-94B6-6BBA-928A-5D67CDC8B86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E795E6-EDFC-45BC-9EA3-93604E3F05BC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1064" name="Rectangle 40">
            <a:extLst>
              <a:ext uri="{FF2B5EF4-FFF2-40B4-BE49-F238E27FC236}">
                <a16:creationId xmlns:a16="http://schemas.microsoft.com/office/drawing/2014/main" id="{FBA77D82-5383-7BD8-C383-38E3CE58203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6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0729A271-535B-3091-3375-D4E929DF13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54B732-AD81-43CF-B6ED-D57BFBB81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72E0332B-C92A-0310-EF57-17DDD965D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11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2" name="Line 43">
            <a:extLst>
              <a:ext uri="{FF2B5EF4-FFF2-40B4-BE49-F238E27FC236}">
                <a16:creationId xmlns:a16="http://schemas.microsoft.com/office/drawing/2014/main" id="{3AE191D2-9C03-7971-5214-4B29DB3DC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382000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44">
            <a:extLst>
              <a:ext uri="{FF2B5EF4-FFF2-40B4-BE49-F238E27FC236}">
                <a16:creationId xmlns:a16="http://schemas.microsoft.com/office/drawing/2014/main" id="{86E387EC-75F8-EF49-8BB2-5D5F049B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79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7" descr="Power Point Blue Blend  No Logo HORIZ copy">
            <a:extLst>
              <a:ext uri="{FF2B5EF4-FFF2-40B4-BE49-F238E27FC236}">
                <a16:creationId xmlns:a16="http://schemas.microsoft.com/office/drawing/2014/main" id="{E21505FD-3763-0E99-D380-D9D78C89F6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D31CC115-C5CD-0C7F-6FDC-A0101778E9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7650" cy="6840538"/>
            <a:chOff x="0" y="0"/>
            <a:chExt cx="5756" cy="4309"/>
          </a:xfrm>
        </p:grpSpPr>
        <p:sp>
          <p:nvSpPr>
            <p:cNvPr id="2056" name="Freeform 2">
              <a:extLst>
                <a:ext uri="{FF2B5EF4-FFF2-40B4-BE49-F238E27FC236}">
                  <a16:creationId xmlns:a16="http://schemas.microsoft.com/office/drawing/2014/main" id="{2BCC700E-6D96-3114-3AAA-AAB491B4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625"/>
              <a:ext cx="713" cy="1683"/>
            </a:xfrm>
            <a:custGeom>
              <a:avLst/>
              <a:gdLst>
                <a:gd name="T0" fmla="*/ 713 w 717"/>
                <a:gd name="T1" fmla="*/ 72 h 1690"/>
                <a:gd name="T2" fmla="*/ 713 w 717"/>
                <a:gd name="T3" fmla="*/ 0 h 1690"/>
                <a:gd name="T4" fmla="*/ 695 w 717"/>
                <a:gd name="T5" fmla="*/ 101 h 1690"/>
                <a:gd name="T6" fmla="*/ 671 w 717"/>
                <a:gd name="T7" fmla="*/ 208 h 1690"/>
                <a:gd name="T8" fmla="*/ 624 w 717"/>
                <a:gd name="T9" fmla="*/ 387 h 1690"/>
                <a:gd name="T10" fmla="*/ 571 w 717"/>
                <a:gd name="T11" fmla="*/ 567 h 1690"/>
                <a:gd name="T12" fmla="*/ 499 w 717"/>
                <a:gd name="T13" fmla="*/ 746 h 1690"/>
                <a:gd name="T14" fmla="*/ 422 w 717"/>
                <a:gd name="T15" fmla="*/ 931 h 1690"/>
                <a:gd name="T16" fmla="*/ 332 w 717"/>
                <a:gd name="T17" fmla="*/ 1116 h 1690"/>
                <a:gd name="T18" fmla="*/ 232 w 717"/>
                <a:gd name="T19" fmla="*/ 1307 h 1690"/>
                <a:gd name="T20" fmla="*/ 124 w 717"/>
                <a:gd name="T21" fmla="*/ 1492 h 1690"/>
                <a:gd name="T22" fmla="*/ 0 w 717"/>
                <a:gd name="T23" fmla="*/ 1683 h 1690"/>
                <a:gd name="T24" fmla="*/ 11 w 717"/>
                <a:gd name="T25" fmla="*/ 1683 h 1690"/>
                <a:gd name="T26" fmla="*/ 136 w 717"/>
                <a:gd name="T27" fmla="*/ 1492 h 1690"/>
                <a:gd name="T28" fmla="*/ 244 w 717"/>
                <a:gd name="T29" fmla="*/ 1307 h 1690"/>
                <a:gd name="T30" fmla="*/ 344 w 717"/>
                <a:gd name="T31" fmla="*/ 1116 h 1690"/>
                <a:gd name="T32" fmla="*/ 434 w 717"/>
                <a:gd name="T33" fmla="*/ 931 h 1690"/>
                <a:gd name="T34" fmla="*/ 511 w 717"/>
                <a:gd name="T35" fmla="*/ 746 h 1690"/>
                <a:gd name="T36" fmla="*/ 582 w 717"/>
                <a:gd name="T37" fmla="*/ 567 h 1690"/>
                <a:gd name="T38" fmla="*/ 635 w 717"/>
                <a:gd name="T39" fmla="*/ 387 h 1690"/>
                <a:gd name="T40" fmla="*/ 683 w 717"/>
                <a:gd name="T41" fmla="*/ 208 h 1690"/>
                <a:gd name="T42" fmla="*/ 701 w 717"/>
                <a:gd name="T43" fmla="*/ 142 h 1690"/>
                <a:gd name="T44" fmla="*/ 713 w 717"/>
                <a:gd name="T45" fmla="*/ 72 h 1690"/>
                <a:gd name="T46" fmla="*/ 713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3">
              <a:extLst>
                <a:ext uri="{FF2B5EF4-FFF2-40B4-BE49-F238E27FC236}">
                  <a16:creationId xmlns:a16="http://schemas.microsoft.com/office/drawing/2014/main" id="{FA50F25D-D544-FFB0-2291-21712122D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" y="3793"/>
              <a:ext cx="372" cy="516"/>
            </a:xfrm>
            <a:custGeom>
              <a:avLst/>
              <a:gdLst>
                <a:gd name="T0" fmla="*/ 372 w 377"/>
                <a:gd name="T1" fmla="*/ 0 h 522"/>
                <a:gd name="T2" fmla="*/ 289 w 377"/>
                <a:gd name="T3" fmla="*/ 130 h 522"/>
                <a:gd name="T4" fmla="*/ 201 w 377"/>
                <a:gd name="T5" fmla="*/ 261 h 522"/>
                <a:gd name="T6" fmla="*/ 101 w 377"/>
                <a:gd name="T7" fmla="*/ 391 h 522"/>
                <a:gd name="T8" fmla="*/ 0 w 377"/>
                <a:gd name="T9" fmla="*/ 516 h 522"/>
                <a:gd name="T10" fmla="*/ 12 w 377"/>
                <a:gd name="T11" fmla="*/ 516 h 522"/>
                <a:gd name="T12" fmla="*/ 112 w 377"/>
                <a:gd name="T13" fmla="*/ 397 h 522"/>
                <a:gd name="T14" fmla="*/ 201 w 377"/>
                <a:gd name="T15" fmla="*/ 279 h 522"/>
                <a:gd name="T16" fmla="*/ 372 w 377"/>
                <a:gd name="T17" fmla="*/ 24 h 522"/>
                <a:gd name="T18" fmla="*/ 372 w 377"/>
                <a:gd name="T19" fmla="*/ 0 h 522"/>
                <a:gd name="T20" fmla="*/ 372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4">
              <a:extLst>
                <a:ext uri="{FF2B5EF4-FFF2-40B4-BE49-F238E27FC236}">
                  <a16:creationId xmlns:a16="http://schemas.microsoft.com/office/drawing/2014/main" id="{D552D3B3-D68F-D5A3-6397-E37CF5DF3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" y="4213"/>
              <a:ext cx="78" cy="96"/>
            </a:xfrm>
            <a:custGeom>
              <a:avLst/>
              <a:gdLst>
                <a:gd name="T0" fmla="*/ 0 w 84"/>
                <a:gd name="T1" fmla="*/ 96 h 102"/>
                <a:gd name="T2" fmla="*/ 17 w 84"/>
                <a:gd name="T3" fmla="*/ 96 h 102"/>
                <a:gd name="T4" fmla="*/ 45 w 84"/>
                <a:gd name="T5" fmla="*/ 56 h 102"/>
                <a:gd name="T6" fmla="*/ 78 w 84"/>
                <a:gd name="T7" fmla="*/ 23 h 102"/>
                <a:gd name="T8" fmla="*/ 78 w 84"/>
                <a:gd name="T9" fmla="*/ 0 h 102"/>
                <a:gd name="T10" fmla="*/ 39 w 84"/>
                <a:gd name="T11" fmla="*/ 51 h 102"/>
                <a:gd name="T12" fmla="*/ 0 w 84"/>
                <a:gd name="T13" fmla="*/ 96 h 102"/>
                <a:gd name="T14" fmla="*/ 0 w 84"/>
                <a:gd name="T15" fmla="*/ 9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9" name="Group 5">
              <a:extLst>
                <a:ext uri="{FF2B5EF4-FFF2-40B4-BE49-F238E27FC236}">
                  <a16:creationId xmlns:a16="http://schemas.microsoft.com/office/drawing/2014/main" id="{2BE28F68-6FBB-4F0A-5862-F8605AC21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" y="0"/>
              <a:ext cx="5090" cy="4308"/>
              <a:chOff x="287" y="0"/>
              <a:chExt cx="5090" cy="4308"/>
            </a:xfrm>
          </p:grpSpPr>
          <p:sp>
            <p:nvSpPr>
              <p:cNvPr id="2079" name="Freeform 6">
                <a:extLst>
                  <a:ext uri="{FF2B5EF4-FFF2-40B4-BE49-F238E27FC236}">
                    <a16:creationId xmlns:a16="http://schemas.microsoft.com/office/drawing/2014/main" id="{63CC1AAB-AA8C-30E3-4DDC-3A28C6C61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0"/>
                <a:ext cx="66" cy="4308"/>
              </a:xfrm>
              <a:custGeom>
                <a:avLst/>
                <a:gdLst>
                  <a:gd name="T0" fmla="*/ 0 w 72"/>
                  <a:gd name="T1" fmla="*/ 0 h 4316"/>
                  <a:gd name="T2" fmla="*/ 55 w 72"/>
                  <a:gd name="T3" fmla="*/ 4308 h 4316"/>
                  <a:gd name="T4" fmla="*/ 66 w 72"/>
                  <a:gd name="T5" fmla="*/ 4308 h 4316"/>
                  <a:gd name="T6" fmla="*/ 11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Freeform 7">
                <a:extLst>
                  <a:ext uri="{FF2B5EF4-FFF2-40B4-BE49-F238E27FC236}">
                    <a16:creationId xmlns:a16="http://schemas.microsoft.com/office/drawing/2014/main" id="{5DE75A13-0BA7-09E0-626B-96CFC1E7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0"/>
                <a:ext cx="168" cy="4308"/>
              </a:xfrm>
              <a:custGeom>
                <a:avLst/>
                <a:gdLst>
                  <a:gd name="T0" fmla="*/ 23 w 174"/>
                  <a:gd name="T1" fmla="*/ 0 h 4316"/>
                  <a:gd name="T2" fmla="*/ 12 w 174"/>
                  <a:gd name="T3" fmla="*/ 0 h 4316"/>
                  <a:gd name="T4" fmla="*/ 41 w 174"/>
                  <a:gd name="T5" fmla="*/ 216 h 4316"/>
                  <a:gd name="T6" fmla="*/ 70 w 174"/>
                  <a:gd name="T7" fmla="*/ 443 h 4316"/>
                  <a:gd name="T8" fmla="*/ 93 w 174"/>
                  <a:gd name="T9" fmla="*/ 688 h 4316"/>
                  <a:gd name="T10" fmla="*/ 116 w 174"/>
                  <a:gd name="T11" fmla="*/ 945 h 4316"/>
                  <a:gd name="T12" fmla="*/ 127 w 174"/>
                  <a:gd name="T13" fmla="*/ 1209 h 4316"/>
                  <a:gd name="T14" fmla="*/ 145 w 174"/>
                  <a:gd name="T15" fmla="*/ 1484 h 4316"/>
                  <a:gd name="T16" fmla="*/ 151 w 174"/>
                  <a:gd name="T17" fmla="*/ 1765 h 4316"/>
                  <a:gd name="T18" fmla="*/ 156 w 174"/>
                  <a:gd name="T19" fmla="*/ 2058 h 4316"/>
                  <a:gd name="T20" fmla="*/ 151 w 174"/>
                  <a:gd name="T21" fmla="*/ 2639 h 4316"/>
                  <a:gd name="T22" fmla="*/ 122 w 174"/>
                  <a:gd name="T23" fmla="*/ 3219 h 4316"/>
                  <a:gd name="T24" fmla="*/ 104 w 174"/>
                  <a:gd name="T25" fmla="*/ 3500 h 4316"/>
                  <a:gd name="T26" fmla="*/ 75 w 174"/>
                  <a:gd name="T27" fmla="*/ 3781 h 4316"/>
                  <a:gd name="T28" fmla="*/ 41 w 174"/>
                  <a:gd name="T29" fmla="*/ 4050 h 4316"/>
                  <a:gd name="T30" fmla="*/ 0 w 174"/>
                  <a:gd name="T31" fmla="*/ 4308 h 4316"/>
                  <a:gd name="T32" fmla="*/ 12 w 174"/>
                  <a:gd name="T33" fmla="*/ 4308 h 4316"/>
                  <a:gd name="T34" fmla="*/ 52 w 174"/>
                  <a:gd name="T35" fmla="*/ 4050 h 4316"/>
                  <a:gd name="T36" fmla="*/ 87 w 174"/>
                  <a:gd name="T37" fmla="*/ 3775 h 4316"/>
                  <a:gd name="T38" fmla="*/ 116 w 174"/>
                  <a:gd name="T39" fmla="*/ 3500 h 4316"/>
                  <a:gd name="T40" fmla="*/ 133 w 174"/>
                  <a:gd name="T41" fmla="*/ 3213 h 4316"/>
                  <a:gd name="T42" fmla="*/ 162 w 174"/>
                  <a:gd name="T43" fmla="*/ 2633 h 4316"/>
                  <a:gd name="T44" fmla="*/ 168 w 174"/>
                  <a:gd name="T45" fmla="*/ 2052 h 4316"/>
                  <a:gd name="T46" fmla="*/ 162 w 174"/>
                  <a:gd name="T47" fmla="*/ 1765 h 4316"/>
                  <a:gd name="T48" fmla="*/ 156 w 174"/>
                  <a:gd name="T49" fmla="*/ 1484 h 4316"/>
                  <a:gd name="T50" fmla="*/ 139 w 174"/>
                  <a:gd name="T51" fmla="*/ 1209 h 4316"/>
                  <a:gd name="T52" fmla="*/ 127 w 174"/>
                  <a:gd name="T53" fmla="*/ 939 h 4316"/>
                  <a:gd name="T54" fmla="*/ 104 w 174"/>
                  <a:gd name="T55" fmla="*/ 688 h 4316"/>
                  <a:gd name="T56" fmla="*/ 81 w 174"/>
                  <a:gd name="T57" fmla="*/ 443 h 4316"/>
                  <a:gd name="T58" fmla="*/ 52 w 174"/>
                  <a:gd name="T59" fmla="*/ 216 h 4316"/>
                  <a:gd name="T60" fmla="*/ 23 w 174"/>
                  <a:gd name="T61" fmla="*/ 0 h 4316"/>
                  <a:gd name="T62" fmla="*/ 23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Freeform 8">
                <a:extLst>
                  <a:ext uri="{FF2B5EF4-FFF2-40B4-BE49-F238E27FC236}">
                    <a16:creationId xmlns:a16="http://schemas.microsoft.com/office/drawing/2014/main" id="{B2F63C50-07DE-FA2D-D152-DC2FA205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0"/>
                <a:ext cx="331" cy="4308"/>
              </a:xfrm>
              <a:custGeom>
                <a:avLst/>
                <a:gdLst>
                  <a:gd name="T0" fmla="*/ 325 w 335"/>
                  <a:gd name="T1" fmla="*/ 2010 h 4316"/>
                  <a:gd name="T2" fmla="*/ 313 w 335"/>
                  <a:gd name="T3" fmla="*/ 1723 h 4316"/>
                  <a:gd name="T4" fmla="*/ 290 w 335"/>
                  <a:gd name="T5" fmla="*/ 1442 h 4316"/>
                  <a:gd name="T6" fmla="*/ 260 w 335"/>
                  <a:gd name="T7" fmla="*/ 1173 h 4316"/>
                  <a:gd name="T8" fmla="*/ 225 w 335"/>
                  <a:gd name="T9" fmla="*/ 915 h 4316"/>
                  <a:gd name="T10" fmla="*/ 184 w 335"/>
                  <a:gd name="T11" fmla="*/ 664 h 4316"/>
                  <a:gd name="T12" fmla="*/ 130 w 335"/>
                  <a:gd name="T13" fmla="*/ 431 h 4316"/>
                  <a:gd name="T14" fmla="*/ 77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5 w 335"/>
                  <a:gd name="T21" fmla="*/ 204 h 4316"/>
                  <a:gd name="T22" fmla="*/ 119 w 335"/>
                  <a:gd name="T23" fmla="*/ 431 h 4316"/>
                  <a:gd name="T24" fmla="*/ 172 w 335"/>
                  <a:gd name="T25" fmla="*/ 664 h 4316"/>
                  <a:gd name="T26" fmla="*/ 213 w 335"/>
                  <a:gd name="T27" fmla="*/ 915 h 4316"/>
                  <a:gd name="T28" fmla="*/ 248 w 335"/>
                  <a:gd name="T29" fmla="*/ 1173 h 4316"/>
                  <a:gd name="T30" fmla="*/ 278 w 335"/>
                  <a:gd name="T31" fmla="*/ 1442 h 4316"/>
                  <a:gd name="T32" fmla="*/ 301 w 335"/>
                  <a:gd name="T33" fmla="*/ 1723 h 4316"/>
                  <a:gd name="T34" fmla="*/ 313 w 335"/>
                  <a:gd name="T35" fmla="*/ 2010 h 4316"/>
                  <a:gd name="T36" fmla="*/ 319 w 335"/>
                  <a:gd name="T37" fmla="*/ 2310 h 4316"/>
                  <a:gd name="T38" fmla="*/ 313 w 335"/>
                  <a:gd name="T39" fmla="*/ 2603 h 4316"/>
                  <a:gd name="T40" fmla="*/ 301 w 335"/>
                  <a:gd name="T41" fmla="*/ 2902 h 4316"/>
                  <a:gd name="T42" fmla="*/ 278 w 335"/>
                  <a:gd name="T43" fmla="*/ 3195 h 4316"/>
                  <a:gd name="T44" fmla="*/ 254 w 335"/>
                  <a:gd name="T45" fmla="*/ 3483 h 4316"/>
                  <a:gd name="T46" fmla="*/ 213 w 335"/>
                  <a:gd name="T47" fmla="*/ 3770 h 4316"/>
                  <a:gd name="T48" fmla="*/ 172 w 335"/>
                  <a:gd name="T49" fmla="*/ 4044 h 4316"/>
                  <a:gd name="T50" fmla="*/ 119 w 335"/>
                  <a:gd name="T51" fmla="*/ 4308 h 4316"/>
                  <a:gd name="T52" fmla="*/ 130 w 335"/>
                  <a:gd name="T53" fmla="*/ 4308 h 4316"/>
                  <a:gd name="T54" fmla="*/ 184 w 335"/>
                  <a:gd name="T55" fmla="*/ 4044 h 4316"/>
                  <a:gd name="T56" fmla="*/ 225 w 335"/>
                  <a:gd name="T57" fmla="*/ 3770 h 4316"/>
                  <a:gd name="T58" fmla="*/ 266 w 335"/>
                  <a:gd name="T59" fmla="*/ 3483 h 4316"/>
                  <a:gd name="T60" fmla="*/ 290 w 335"/>
                  <a:gd name="T61" fmla="*/ 3195 h 4316"/>
                  <a:gd name="T62" fmla="*/ 313 w 335"/>
                  <a:gd name="T63" fmla="*/ 2902 h 4316"/>
                  <a:gd name="T64" fmla="*/ 325 w 335"/>
                  <a:gd name="T65" fmla="*/ 2603 h 4316"/>
                  <a:gd name="T66" fmla="*/ 331 w 335"/>
                  <a:gd name="T67" fmla="*/ 2310 h 4316"/>
                  <a:gd name="T68" fmla="*/ 325 w 335"/>
                  <a:gd name="T69" fmla="*/ 2010 h 4316"/>
                  <a:gd name="T70" fmla="*/ 325 w 335"/>
                  <a:gd name="T71" fmla="*/ 201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Freeform 9">
                <a:extLst>
                  <a:ext uri="{FF2B5EF4-FFF2-40B4-BE49-F238E27FC236}">
                    <a16:creationId xmlns:a16="http://schemas.microsoft.com/office/drawing/2014/main" id="{7922800E-373E-4D4D-19E9-9DA9DFAA1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0"/>
                <a:ext cx="421" cy="4308"/>
              </a:xfrm>
              <a:custGeom>
                <a:avLst/>
                <a:gdLst>
                  <a:gd name="T0" fmla="*/ 409 w 425"/>
                  <a:gd name="T1" fmla="*/ 1920 h 4316"/>
                  <a:gd name="T2" fmla="*/ 391 w 425"/>
                  <a:gd name="T3" fmla="*/ 1687 h 4316"/>
                  <a:gd name="T4" fmla="*/ 362 w 425"/>
                  <a:gd name="T5" fmla="*/ 1454 h 4316"/>
                  <a:gd name="T6" fmla="*/ 326 w 425"/>
                  <a:gd name="T7" fmla="*/ 1227 h 4316"/>
                  <a:gd name="T8" fmla="*/ 278 w 425"/>
                  <a:gd name="T9" fmla="*/ 999 h 4316"/>
                  <a:gd name="T10" fmla="*/ 225 w 425"/>
                  <a:gd name="T11" fmla="*/ 760 h 4316"/>
                  <a:gd name="T12" fmla="*/ 160 w 425"/>
                  <a:gd name="T13" fmla="*/ 521 h 4316"/>
                  <a:gd name="T14" fmla="*/ 89 w 425"/>
                  <a:gd name="T15" fmla="*/ 269 h 4316"/>
                  <a:gd name="T16" fmla="*/ 12 w 425"/>
                  <a:gd name="T17" fmla="*/ 0 h 4316"/>
                  <a:gd name="T18" fmla="*/ 0 w 425"/>
                  <a:gd name="T19" fmla="*/ 0 h 4316"/>
                  <a:gd name="T20" fmla="*/ 83 w 425"/>
                  <a:gd name="T21" fmla="*/ 269 h 4316"/>
                  <a:gd name="T22" fmla="*/ 155 w 425"/>
                  <a:gd name="T23" fmla="*/ 521 h 4316"/>
                  <a:gd name="T24" fmla="*/ 214 w 425"/>
                  <a:gd name="T25" fmla="*/ 766 h 4316"/>
                  <a:gd name="T26" fmla="*/ 272 w 425"/>
                  <a:gd name="T27" fmla="*/ 999 h 4316"/>
                  <a:gd name="T28" fmla="*/ 314 w 425"/>
                  <a:gd name="T29" fmla="*/ 1233 h 4316"/>
                  <a:gd name="T30" fmla="*/ 350 w 425"/>
                  <a:gd name="T31" fmla="*/ 1460 h 4316"/>
                  <a:gd name="T32" fmla="*/ 379 w 425"/>
                  <a:gd name="T33" fmla="*/ 1687 h 4316"/>
                  <a:gd name="T34" fmla="*/ 397 w 425"/>
                  <a:gd name="T35" fmla="*/ 1920 h 4316"/>
                  <a:gd name="T36" fmla="*/ 409 w 425"/>
                  <a:gd name="T37" fmla="*/ 2184 h 4316"/>
                  <a:gd name="T38" fmla="*/ 403 w 425"/>
                  <a:gd name="T39" fmla="*/ 2453 h 4316"/>
                  <a:gd name="T40" fmla="*/ 391 w 425"/>
                  <a:gd name="T41" fmla="*/ 2728 h 4316"/>
                  <a:gd name="T42" fmla="*/ 362 w 425"/>
                  <a:gd name="T43" fmla="*/ 3015 h 4316"/>
                  <a:gd name="T44" fmla="*/ 326 w 425"/>
                  <a:gd name="T45" fmla="*/ 3315 h 4316"/>
                  <a:gd name="T46" fmla="*/ 272 w 425"/>
                  <a:gd name="T47" fmla="*/ 3632 h 4316"/>
                  <a:gd name="T48" fmla="*/ 202 w 425"/>
                  <a:gd name="T49" fmla="*/ 3961 h 4316"/>
                  <a:gd name="T50" fmla="*/ 125 w 425"/>
                  <a:gd name="T51" fmla="*/ 4308 h 4316"/>
                  <a:gd name="T52" fmla="*/ 137 w 425"/>
                  <a:gd name="T53" fmla="*/ 4308 h 4316"/>
                  <a:gd name="T54" fmla="*/ 214 w 425"/>
                  <a:gd name="T55" fmla="*/ 3961 h 4316"/>
                  <a:gd name="T56" fmla="*/ 284 w 425"/>
                  <a:gd name="T57" fmla="*/ 3632 h 4316"/>
                  <a:gd name="T58" fmla="*/ 338 w 425"/>
                  <a:gd name="T59" fmla="*/ 3315 h 4316"/>
                  <a:gd name="T60" fmla="*/ 373 w 425"/>
                  <a:gd name="T61" fmla="*/ 3015 h 4316"/>
                  <a:gd name="T62" fmla="*/ 403 w 425"/>
                  <a:gd name="T63" fmla="*/ 2728 h 4316"/>
                  <a:gd name="T64" fmla="*/ 415 w 425"/>
                  <a:gd name="T65" fmla="*/ 2453 h 4316"/>
                  <a:gd name="T66" fmla="*/ 421 w 425"/>
                  <a:gd name="T67" fmla="*/ 2184 h 4316"/>
                  <a:gd name="T68" fmla="*/ 409 w 425"/>
                  <a:gd name="T69" fmla="*/ 1920 h 4316"/>
                  <a:gd name="T70" fmla="*/ 409 w 425"/>
                  <a:gd name="T71" fmla="*/ 19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Freeform 10">
                <a:extLst>
                  <a:ext uri="{FF2B5EF4-FFF2-40B4-BE49-F238E27FC236}">
                    <a16:creationId xmlns:a16="http://schemas.microsoft.com/office/drawing/2014/main" id="{FAA88BE9-1BD3-2540-1895-11B7DA3E7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0"/>
                <a:ext cx="552" cy="4308"/>
              </a:xfrm>
              <a:custGeom>
                <a:avLst/>
                <a:gdLst>
                  <a:gd name="T0" fmla="*/ 552 w 556"/>
                  <a:gd name="T1" fmla="*/ 2016 h 4316"/>
                  <a:gd name="T2" fmla="*/ 534 w 556"/>
                  <a:gd name="T3" fmla="*/ 1729 h 4316"/>
                  <a:gd name="T4" fmla="*/ 499 w 556"/>
                  <a:gd name="T5" fmla="*/ 1442 h 4316"/>
                  <a:gd name="T6" fmla="*/ 452 w 556"/>
                  <a:gd name="T7" fmla="*/ 1173 h 4316"/>
                  <a:gd name="T8" fmla="*/ 392 w 556"/>
                  <a:gd name="T9" fmla="*/ 909 h 4316"/>
                  <a:gd name="T10" fmla="*/ 315 w 556"/>
                  <a:gd name="T11" fmla="*/ 658 h 4316"/>
                  <a:gd name="T12" fmla="*/ 226 w 556"/>
                  <a:gd name="T13" fmla="*/ 425 h 4316"/>
                  <a:gd name="T14" fmla="*/ 125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3 w 556"/>
                  <a:gd name="T21" fmla="*/ 204 h 4316"/>
                  <a:gd name="T22" fmla="*/ 214 w 556"/>
                  <a:gd name="T23" fmla="*/ 425 h 4316"/>
                  <a:gd name="T24" fmla="*/ 303 w 556"/>
                  <a:gd name="T25" fmla="*/ 658 h 4316"/>
                  <a:gd name="T26" fmla="*/ 380 w 556"/>
                  <a:gd name="T27" fmla="*/ 909 h 4316"/>
                  <a:gd name="T28" fmla="*/ 440 w 556"/>
                  <a:gd name="T29" fmla="*/ 1173 h 4316"/>
                  <a:gd name="T30" fmla="*/ 487 w 556"/>
                  <a:gd name="T31" fmla="*/ 1442 h 4316"/>
                  <a:gd name="T32" fmla="*/ 522 w 556"/>
                  <a:gd name="T33" fmla="*/ 1729 h 4316"/>
                  <a:gd name="T34" fmla="*/ 540 w 556"/>
                  <a:gd name="T35" fmla="*/ 2016 h 4316"/>
                  <a:gd name="T36" fmla="*/ 540 w 556"/>
                  <a:gd name="T37" fmla="*/ 2322 h 4316"/>
                  <a:gd name="T38" fmla="*/ 528 w 556"/>
                  <a:gd name="T39" fmla="*/ 2627 h 4316"/>
                  <a:gd name="T40" fmla="*/ 499 w 556"/>
                  <a:gd name="T41" fmla="*/ 2926 h 4316"/>
                  <a:gd name="T42" fmla="*/ 452 w 556"/>
                  <a:gd name="T43" fmla="*/ 3219 h 4316"/>
                  <a:gd name="T44" fmla="*/ 386 w 556"/>
                  <a:gd name="T45" fmla="*/ 3506 h 4316"/>
                  <a:gd name="T46" fmla="*/ 309 w 556"/>
                  <a:gd name="T47" fmla="*/ 3781 h 4316"/>
                  <a:gd name="T48" fmla="*/ 214 w 556"/>
                  <a:gd name="T49" fmla="*/ 4050 h 4316"/>
                  <a:gd name="T50" fmla="*/ 101 w 556"/>
                  <a:gd name="T51" fmla="*/ 4308 h 4316"/>
                  <a:gd name="T52" fmla="*/ 113 w 556"/>
                  <a:gd name="T53" fmla="*/ 4308 h 4316"/>
                  <a:gd name="T54" fmla="*/ 226 w 556"/>
                  <a:gd name="T55" fmla="*/ 4050 h 4316"/>
                  <a:gd name="T56" fmla="*/ 321 w 556"/>
                  <a:gd name="T57" fmla="*/ 3781 h 4316"/>
                  <a:gd name="T58" fmla="*/ 398 w 556"/>
                  <a:gd name="T59" fmla="*/ 3506 h 4316"/>
                  <a:gd name="T60" fmla="*/ 464 w 556"/>
                  <a:gd name="T61" fmla="*/ 3219 h 4316"/>
                  <a:gd name="T62" fmla="*/ 511 w 556"/>
                  <a:gd name="T63" fmla="*/ 2926 h 4316"/>
                  <a:gd name="T64" fmla="*/ 540 w 556"/>
                  <a:gd name="T65" fmla="*/ 2627 h 4316"/>
                  <a:gd name="T66" fmla="*/ 552 w 556"/>
                  <a:gd name="T67" fmla="*/ 2322 h 4316"/>
                  <a:gd name="T68" fmla="*/ 552 w 556"/>
                  <a:gd name="T69" fmla="*/ 2016 h 4316"/>
                  <a:gd name="T70" fmla="*/ 552 w 556"/>
                  <a:gd name="T71" fmla="*/ 201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Freeform 11">
                <a:extLst>
                  <a:ext uri="{FF2B5EF4-FFF2-40B4-BE49-F238E27FC236}">
                    <a16:creationId xmlns:a16="http://schemas.microsoft.com/office/drawing/2014/main" id="{2702D6DA-99F4-1B17-BE8A-AAEE9A1F9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" y="0"/>
                <a:ext cx="684" cy="4308"/>
              </a:xfrm>
              <a:custGeom>
                <a:avLst/>
                <a:gdLst>
                  <a:gd name="T0" fmla="*/ 684 w 688"/>
                  <a:gd name="T1" fmla="*/ 2082 h 4316"/>
                  <a:gd name="T2" fmla="*/ 666 w 688"/>
                  <a:gd name="T3" fmla="*/ 1807 h 4316"/>
                  <a:gd name="T4" fmla="*/ 630 w 688"/>
                  <a:gd name="T5" fmla="*/ 1538 h 4316"/>
                  <a:gd name="T6" fmla="*/ 571 w 688"/>
                  <a:gd name="T7" fmla="*/ 1269 h 4316"/>
                  <a:gd name="T8" fmla="*/ 494 w 688"/>
                  <a:gd name="T9" fmla="*/ 1005 h 4316"/>
                  <a:gd name="T10" fmla="*/ 399 w 688"/>
                  <a:gd name="T11" fmla="*/ 748 h 4316"/>
                  <a:gd name="T12" fmla="*/ 291 w 688"/>
                  <a:gd name="T13" fmla="*/ 491 h 4316"/>
                  <a:gd name="T14" fmla="*/ 161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49 w 688"/>
                  <a:gd name="T21" fmla="*/ 240 h 4316"/>
                  <a:gd name="T22" fmla="*/ 279 w 688"/>
                  <a:gd name="T23" fmla="*/ 491 h 4316"/>
                  <a:gd name="T24" fmla="*/ 387 w 688"/>
                  <a:gd name="T25" fmla="*/ 748 h 4316"/>
                  <a:gd name="T26" fmla="*/ 482 w 688"/>
                  <a:gd name="T27" fmla="*/ 1005 h 4316"/>
                  <a:gd name="T28" fmla="*/ 559 w 688"/>
                  <a:gd name="T29" fmla="*/ 1269 h 4316"/>
                  <a:gd name="T30" fmla="*/ 618 w 688"/>
                  <a:gd name="T31" fmla="*/ 1538 h 4316"/>
                  <a:gd name="T32" fmla="*/ 654 w 688"/>
                  <a:gd name="T33" fmla="*/ 1807 h 4316"/>
                  <a:gd name="T34" fmla="*/ 672 w 688"/>
                  <a:gd name="T35" fmla="*/ 2082 h 4316"/>
                  <a:gd name="T36" fmla="*/ 672 w 688"/>
                  <a:gd name="T37" fmla="*/ 2364 h 4316"/>
                  <a:gd name="T38" fmla="*/ 654 w 688"/>
                  <a:gd name="T39" fmla="*/ 2645 h 4316"/>
                  <a:gd name="T40" fmla="*/ 612 w 688"/>
                  <a:gd name="T41" fmla="*/ 2926 h 4316"/>
                  <a:gd name="T42" fmla="*/ 553 w 688"/>
                  <a:gd name="T43" fmla="*/ 3207 h 4316"/>
                  <a:gd name="T44" fmla="*/ 470 w 688"/>
                  <a:gd name="T45" fmla="*/ 3489 h 4316"/>
                  <a:gd name="T46" fmla="*/ 369 w 688"/>
                  <a:gd name="T47" fmla="*/ 3770 h 4316"/>
                  <a:gd name="T48" fmla="*/ 250 w 688"/>
                  <a:gd name="T49" fmla="*/ 4039 h 4316"/>
                  <a:gd name="T50" fmla="*/ 113 w 688"/>
                  <a:gd name="T51" fmla="*/ 4308 h 4316"/>
                  <a:gd name="T52" fmla="*/ 125 w 688"/>
                  <a:gd name="T53" fmla="*/ 4308 h 4316"/>
                  <a:gd name="T54" fmla="*/ 261 w 688"/>
                  <a:gd name="T55" fmla="*/ 4039 h 4316"/>
                  <a:gd name="T56" fmla="*/ 381 w 688"/>
                  <a:gd name="T57" fmla="*/ 3770 h 4316"/>
                  <a:gd name="T58" fmla="*/ 482 w 688"/>
                  <a:gd name="T59" fmla="*/ 3489 h 4316"/>
                  <a:gd name="T60" fmla="*/ 565 w 688"/>
                  <a:gd name="T61" fmla="*/ 3213 h 4316"/>
                  <a:gd name="T62" fmla="*/ 624 w 688"/>
                  <a:gd name="T63" fmla="*/ 2932 h 4316"/>
                  <a:gd name="T64" fmla="*/ 666 w 688"/>
                  <a:gd name="T65" fmla="*/ 2651 h 4316"/>
                  <a:gd name="T66" fmla="*/ 684 w 688"/>
                  <a:gd name="T67" fmla="*/ 2364 h 4316"/>
                  <a:gd name="T68" fmla="*/ 684 w 688"/>
                  <a:gd name="T69" fmla="*/ 2082 h 4316"/>
                  <a:gd name="T70" fmla="*/ 684 w 688"/>
                  <a:gd name="T71" fmla="*/ 208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Freeform 12">
                <a:extLst>
                  <a:ext uri="{FF2B5EF4-FFF2-40B4-BE49-F238E27FC236}">
                    <a16:creationId xmlns:a16="http://schemas.microsoft.com/office/drawing/2014/main" id="{C9E77708-ADD6-8CAC-8AEB-6F6F8F19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0"/>
                <a:ext cx="858" cy="4308"/>
              </a:xfrm>
              <a:custGeom>
                <a:avLst/>
                <a:gdLst>
                  <a:gd name="T0" fmla="*/ 852 w 861"/>
                  <a:gd name="T1" fmla="*/ 2124 h 4316"/>
                  <a:gd name="T2" fmla="*/ 828 w 861"/>
                  <a:gd name="T3" fmla="*/ 1831 h 4316"/>
                  <a:gd name="T4" fmla="*/ 805 w 861"/>
                  <a:gd name="T5" fmla="*/ 1681 h 4316"/>
                  <a:gd name="T6" fmla="*/ 781 w 861"/>
                  <a:gd name="T7" fmla="*/ 1538 h 4316"/>
                  <a:gd name="T8" fmla="*/ 745 w 861"/>
                  <a:gd name="T9" fmla="*/ 1394 h 4316"/>
                  <a:gd name="T10" fmla="*/ 710 w 861"/>
                  <a:gd name="T11" fmla="*/ 1251 h 4316"/>
                  <a:gd name="T12" fmla="*/ 662 w 861"/>
                  <a:gd name="T13" fmla="*/ 1113 h 4316"/>
                  <a:gd name="T14" fmla="*/ 608 w 861"/>
                  <a:gd name="T15" fmla="*/ 975 h 4316"/>
                  <a:gd name="T16" fmla="*/ 489 w 861"/>
                  <a:gd name="T17" fmla="*/ 718 h 4316"/>
                  <a:gd name="T18" fmla="*/ 352 w 861"/>
                  <a:gd name="T19" fmla="*/ 467 h 4316"/>
                  <a:gd name="T20" fmla="*/ 191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79 w 861"/>
                  <a:gd name="T27" fmla="*/ 228 h 4316"/>
                  <a:gd name="T28" fmla="*/ 340 w 861"/>
                  <a:gd name="T29" fmla="*/ 467 h 4316"/>
                  <a:gd name="T30" fmla="*/ 477 w 861"/>
                  <a:gd name="T31" fmla="*/ 718 h 4316"/>
                  <a:gd name="T32" fmla="*/ 596 w 861"/>
                  <a:gd name="T33" fmla="*/ 981 h 4316"/>
                  <a:gd name="T34" fmla="*/ 650 w 861"/>
                  <a:gd name="T35" fmla="*/ 1119 h 4316"/>
                  <a:gd name="T36" fmla="*/ 698 w 861"/>
                  <a:gd name="T37" fmla="*/ 1257 h 4316"/>
                  <a:gd name="T38" fmla="*/ 733 w 861"/>
                  <a:gd name="T39" fmla="*/ 1400 h 4316"/>
                  <a:gd name="T40" fmla="*/ 769 w 861"/>
                  <a:gd name="T41" fmla="*/ 1544 h 4316"/>
                  <a:gd name="T42" fmla="*/ 799 w 861"/>
                  <a:gd name="T43" fmla="*/ 1687 h 4316"/>
                  <a:gd name="T44" fmla="*/ 816 w 861"/>
                  <a:gd name="T45" fmla="*/ 1831 h 4316"/>
                  <a:gd name="T46" fmla="*/ 834 w 861"/>
                  <a:gd name="T47" fmla="*/ 1980 h 4316"/>
                  <a:gd name="T48" fmla="*/ 840 w 861"/>
                  <a:gd name="T49" fmla="*/ 2124 h 4316"/>
                  <a:gd name="T50" fmla="*/ 846 w 861"/>
                  <a:gd name="T51" fmla="*/ 2274 h 4316"/>
                  <a:gd name="T52" fmla="*/ 840 w 861"/>
                  <a:gd name="T53" fmla="*/ 2423 h 4316"/>
                  <a:gd name="T54" fmla="*/ 828 w 861"/>
                  <a:gd name="T55" fmla="*/ 2567 h 4316"/>
                  <a:gd name="T56" fmla="*/ 816 w 861"/>
                  <a:gd name="T57" fmla="*/ 2716 h 4316"/>
                  <a:gd name="T58" fmla="*/ 793 w 861"/>
                  <a:gd name="T59" fmla="*/ 2860 h 4316"/>
                  <a:gd name="T60" fmla="*/ 763 w 861"/>
                  <a:gd name="T61" fmla="*/ 3009 h 4316"/>
                  <a:gd name="T62" fmla="*/ 721 w 861"/>
                  <a:gd name="T63" fmla="*/ 3153 h 4316"/>
                  <a:gd name="T64" fmla="*/ 680 w 861"/>
                  <a:gd name="T65" fmla="*/ 3297 h 4316"/>
                  <a:gd name="T66" fmla="*/ 584 w 861"/>
                  <a:gd name="T67" fmla="*/ 3560 h 4316"/>
                  <a:gd name="T68" fmla="*/ 471 w 861"/>
                  <a:gd name="T69" fmla="*/ 3817 h 4316"/>
                  <a:gd name="T70" fmla="*/ 334 w 861"/>
                  <a:gd name="T71" fmla="*/ 4068 h 4316"/>
                  <a:gd name="T72" fmla="*/ 179 w 861"/>
                  <a:gd name="T73" fmla="*/ 4308 h 4316"/>
                  <a:gd name="T74" fmla="*/ 191 w 861"/>
                  <a:gd name="T75" fmla="*/ 4308 h 4316"/>
                  <a:gd name="T76" fmla="*/ 346 w 861"/>
                  <a:gd name="T77" fmla="*/ 4068 h 4316"/>
                  <a:gd name="T78" fmla="*/ 483 w 861"/>
                  <a:gd name="T79" fmla="*/ 3817 h 4316"/>
                  <a:gd name="T80" fmla="*/ 596 w 861"/>
                  <a:gd name="T81" fmla="*/ 3566 h 4316"/>
                  <a:gd name="T82" fmla="*/ 692 w 861"/>
                  <a:gd name="T83" fmla="*/ 3303 h 4316"/>
                  <a:gd name="T84" fmla="*/ 733 w 861"/>
                  <a:gd name="T85" fmla="*/ 3159 h 4316"/>
                  <a:gd name="T86" fmla="*/ 775 w 861"/>
                  <a:gd name="T87" fmla="*/ 3015 h 4316"/>
                  <a:gd name="T88" fmla="*/ 805 w 861"/>
                  <a:gd name="T89" fmla="*/ 2866 h 4316"/>
                  <a:gd name="T90" fmla="*/ 828 w 861"/>
                  <a:gd name="T91" fmla="*/ 2722 h 4316"/>
                  <a:gd name="T92" fmla="*/ 840 w 861"/>
                  <a:gd name="T93" fmla="*/ 2573 h 4316"/>
                  <a:gd name="T94" fmla="*/ 852 w 861"/>
                  <a:gd name="T95" fmla="*/ 2423 h 4316"/>
                  <a:gd name="T96" fmla="*/ 858 w 861"/>
                  <a:gd name="T97" fmla="*/ 2274 h 4316"/>
                  <a:gd name="T98" fmla="*/ 852 w 861"/>
                  <a:gd name="T99" fmla="*/ 2124 h 4316"/>
                  <a:gd name="T100" fmla="*/ 852 w 861"/>
                  <a:gd name="T101" fmla="*/ 2124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Freeform 13">
                <a:extLst>
                  <a:ext uri="{FF2B5EF4-FFF2-40B4-BE49-F238E27FC236}">
                    <a16:creationId xmlns:a16="http://schemas.microsoft.com/office/drawing/2014/main" id="{31D33056-84E1-941E-5729-7EF631721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" y="0"/>
                <a:ext cx="144" cy="4308"/>
              </a:xfrm>
              <a:custGeom>
                <a:avLst/>
                <a:gdLst>
                  <a:gd name="T0" fmla="*/ 17 w 149"/>
                  <a:gd name="T1" fmla="*/ 1938 h 4316"/>
                  <a:gd name="T2" fmla="*/ 29 w 149"/>
                  <a:gd name="T3" fmla="*/ 1627 h 4316"/>
                  <a:gd name="T4" fmla="*/ 41 w 149"/>
                  <a:gd name="T5" fmla="*/ 1329 h 4316"/>
                  <a:gd name="T6" fmla="*/ 57 w 149"/>
                  <a:gd name="T7" fmla="*/ 1053 h 4316"/>
                  <a:gd name="T8" fmla="*/ 74 w 149"/>
                  <a:gd name="T9" fmla="*/ 790 h 4316"/>
                  <a:gd name="T10" fmla="*/ 80 w 149"/>
                  <a:gd name="T11" fmla="*/ 670 h 4316"/>
                  <a:gd name="T12" fmla="*/ 92 w 149"/>
                  <a:gd name="T13" fmla="*/ 556 h 4316"/>
                  <a:gd name="T14" fmla="*/ 103 w 149"/>
                  <a:gd name="T15" fmla="*/ 443 h 4316"/>
                  <a:gd name="T16" fmla="*/ 109 w 149"/>
                  <a:gd name="T17" fmla="*/ 341 h 4316"/>
                  <a:gd name="T18" fmla="*/ 121 w 149"/>
                  <a:gd name="T19" fmla="*/ 246 h 4316"/>
                  <a:gd name="T20" fmla="*/ 127 w 149"/>
                  <a:gd name="T21" fmla="*/ 156 h 4316"/>
                  <a:gd name="T22" fmla="*/ 138 w 149"/>
                  <a:gd name="T23" fmla="*/ 72 h 4316"/>
                  <a:gd name="T24" fmla="*/ 144 w 149"/>
                  <a:gd name="T25" fmla="*/ 0 h 4316"/>
                  <a:gd name="T26" fmla="*/ 132 w 149"/>
                  <a:gd name="T27" fmla="*/ 0 h 4316"/>
                  <a:gd name="T28" fmla="*/ 127 w 149"/>
                  <a:gd name="T29" fmla="*/ 72 h 4316"/>
                  <a:gd name="T30" fmla="*/ 115 w 149"/>
                  <a:gd name="T31" fmla="*/ 156 h 4316"/>
                  <a:gd name="T32" fmla="*/ 109 w 149"/>
                  <a:gd name="T33" fmla="*/ 246 h 4316"/>
                  <a:gd name="T34" fmla="*/ 98 w 149"/>
                  <a:gd name="T35" fmla="*/ 341 h 4316"/>
                  <a:gd name="T36" fmla="*/ 92 w 149"/>
                  <a:gd name="T37" fmla="*/ 443 h 4316"/>
                  <a:gd name="T38" fmla="*/ 80 w 149"/>
                  <a:gd name="T39" fmla="*/ 556 h 4316"/>
                  <a:gd name="T40" fmla="*/ 69 w 149"/>
                  <a:gd name="T41" fmla="*/ 670 h 4316"/>
                  <a:gd name="T42" fmla="*/ 63 w 149"/>
                  <a:gd name="T43" fmla="*/ 790 h 4316"/>
                  <a:gd name="T44" fmla="*/ 46 w 149"/>
                  <a:gd name="T45" fmla="*/ 1053 h 4316"/>
                  <a:gd name="T46" fmla="*/ 29 w 149"/>
                  <a:gd name="T47" fmla="*/ 1329 h 4316"/>
                  <a:gd name="T48" fmla="*/ 17 w 149"/>
                  <a:gd name="T49" fmla="*/ 1627 h 4316"/>
                  <a:gd name="T50" fmla="*/ 6 w 149"/>
                  <a:gd name="T51" fmla="*/ 1938 h 4316"/>
                  <a:gd name="T52" fmla="*/ 0 w 149"/>
                  <a:gd name="T53" fmla="*/ 2274 h 4316"/>
                  <a:gd name="T54" fmla="*/ 6 w 149"/>
                  <a:gd name="T55" fmla="*/ 2597 h 4316"/>
                  <a:gd name="T56" fmla="*/ 12 w 149"/>
                  <a:gd name="T57" fmla="*/ 2914 h 4316"/>
                  <a:gd name="T58" fmla="*/ 23 w 149"/>
                  <a:gd name="T59" fmla="*/ 3213 h 4316"/>
                  <a:gd name="T60" fmla="*/ 35 w 149"/>
                  <a:gd name="T61" fmla="*/ 3506 h 4316"/>
                  <a:gd name="T62" fmla="*/ 57 w 149"/>
                  <a:gd name="T63" fmla="*/ 3787 h 4316"/>
                  <a:gd name="T64" fmla="*/ 86 w 149"/>
                  <a:gd name="T65" fmla="*/ 4050 h 4316"/>
                  <a:gd name="T66" fmla="*/ 121 w 149"/>
                  <a:gd name="T67" fmla="*/ 4308 h 4316"/>
                  <a:gd name="T68" fmla="*/ 132 w 149"/>
                  <a:gd name="T69" fmla="*/ 4308 h 4316"/>
                  <a:gd name="T70" fmla="*/ 98 w 149"/>
                  <a:gd name="T71" fmla="*/ 4050 h 4316"/>
                  <a:gd name="T72" fmla="*/ 69 w 149"/>
                  <a:gd name="T73" fmla="*/ 3787 h 4316"/>
                  <a:gd name="T74" fmla="*/ 46 w 149"/>
                  <a:gd name="T75" fmla="*/ 3506 h 4316"/>
                  <a:gd name="T76" fmla="*/ 35 w 149"/>
                  <a:gd name="T77" fmla="*/ 3219 h 4316"/>
                  <a:gd name="T78" fmla="*/ 23 w 149"/>
                  <a:gd name="T79" fmla="*/ 2914 h 4316"/>
                  <a:gd name="T80" fmla="*/ 17 w 149"/>
                  <a:gd name="T81" fmla="*/ 2603 h 4316"/>
                  <a:gd name="T82" fmla="*/ 12 w 149"/>
                  <a:gd name="T83" fmla="*/ 2274 h 4316"/>
                  <a:gd name="T84" fmla="*/ 17 w 149"/>
                  <a:gd name="T85" fmla="*/ 1938 h 4316"/>
                  <a:gd name="T86" fmla="*/ 17 w 149"/>
                  <a:gd name="T87" fmla="*/ 1938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14">
                <a:extLst>
                  <a:ext uri="{FF2B5EF4-FFF2-40B4-BE49-F238E27FC236}">
                    <a16:creationId xmlns:a16="http://schemas.microsoft.com/office/drawing/2014/main" id="{66B2050E-53CA-A0CC-3F22-EC1E98864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0"/>
                <a:ext cx="294" cy="4308"/>
              </a:xfrm>
              <a:custGeom>
                <a:avLst/>
                <a:gdLst>
                  <a:gd name="T0" fmla="*/ 18 w 299"/>
                  <a:gd name="T1" fmla="*/ 2058 h 4316"/>
                  <a:gd name="T2" fmla="*/ 29 w 299"/>
                  <a:gd name="T3" fmla="*/ 1747 h 4316"/>
                  <a:gd name="T4" fmla="*/ 53 w 299"/>
                  <a:gd name="T5" fmla="*/ 1448 h 4316"/>
                  <a:gd name="T6" fmla="*/ 83 w 299"/>
                  <a:gd name="T7" fmla="*/ 1167 h 4316"/>
                  <a:gd name="T8" fmla="*/ 124 w 299"/>
                  <a:gd name="T9" fmla="*/ 897 h 4316"/>
                  <a:gd name="T10" fmla="*/ 159 w 299"/>
                  <a:gd name="T11" fmla="*/ 640 h 4316"/>
                  <a:gd name="T12" fmla="*/ 206 w 299"/>
                  <a:gd name="T13" fmla="*/ 407 h 4316"/>
                  <a:gd name="T14" fmla="*/ 247 w 299"/>
                  <a:gd name="T15" fmla="*/ 192 h 4316"/>
                  <a:gd name="T16" fmla="*/ 294 w 299"/>
                  <a:gd name="T17" fmla="*/ 0 h 4316"/>
                  <a:gd name="T18" fmla="*/ 282 w 299"/>
                  <a:gd name="T19" fmla="*/ 0 h 4316"/>
                  <a:gd name="T20" fmla="*/ 235 w 299"/>
                  <a:gd name="T21" fmla="*/ 192 h 4316"/>
                  <a:gd name="T22" fmla="*/ 195 w 299"/>
                  <a:gd name="T23" fmla="*/ 407 h 4316"/>
                  <a:gd name="T24" fmla="*/ 153 w 299"/>
                  <a:gd name="T25" fmla="*/ 640 h 4316"/>
                  <a:gd name="T26" fmla="*/ 112 w 299"/>
                  <a:gd name="T27" fmla="*/ 897 h 4316"/>
                  <a:gd name="T28" fmla="*/ 77 w 299"/>
                  <a:gd name="T29" fmla="*/ 1167 h 4316"/>
                  <a:gd name="T30" fmla="*/ 47 w 299"/>
                  <a:gd name="T31" fmla="*/ 1448 h 4316"/>
                  <a:gd name="T32" fmla="*/ 24 w 299"/>
                  <a:gd name="T33" fmla="*/ 1747 h 4316"/>
                  <a:gd name="T34" fmla="*/ 6 w 299"/>
                  <a:gd name="T35" fmla="*/ 2058 h 4316"/>
                  <a:gd name="T36" fmla="*/ 0 w 299"/>
                  <a:gd name="T37" fmla="*/ 2370 h 4316"/>
                  <a:gd name="T38" fmla="*/ 12 w 299"/>
                  <a:gd name="T39" fmla="*/ 2669 h 4316"/>
                  <a:gd name="T40" fmla="*/ 29 w 299"/>
                  <a:gd name="T41" fmla="*/ 2967 h 4316"/>
                  <a:gd name="T42" fmla="*/ 53 w 299"/>
                  <a:gd name="T43" fmla="*/ 3249 h 4316"/>
                  <a:gd name="T44" fmla="*/ 94 w 299"/>
                  <a:gd name="T45" fmla="*/ 3530 h 4316"/>
                  <a:gd name="T46" fmla="*/ 142 w 299"/>
                  <a:gd name="T47" fmla="*/ 3799 h 4316"/>
                  <a:gd name="T48" fmla="*/ 200 w 299"/>
                  <a:gd name="T49" fmla="*/ 4056 h 4316"/>
                  <a:gd name="T50" fmla="*/ 270 w 299"/>
                  <a:gd name="T51" fmla="*/ 4308 h 4316"/>
                  <a:gd name="T52" fmla="*/ 282 w 299"/>
                  <a:gd name="T53" fmla="*/ 4308 h 4316"/>
                  <a:gd name="T54" fmla="*/ 211 w 299"/>
                  <a:gd name="T55" fmla="*/ 4056 h 4316"/>
                  <a:gd name="T56" fmla="*/ 153 w 299"/>
                  <a:gd name="T57" fmla="*/ 3799 h 4316"/>
                  <a:gd name="T58" fmla="*/ 106 w 299"/>
                  <a:gd name="T59" fmla="*/ 3530 h 4316"/>
                  <a:gd name="T60" fmla="*/ 65 w 299"/>
                  <a:gd name="T61" fmla="*/ 3255 h 4316"/>
                  <a:gd name="T62" fmla="*/ 41 w 299"/>
                  <a:gd name="T63" fmla="*/ 2967 h 4316"/>
                  <a:gd name="T64" fmla="*/ 24 w 299"/>
                  <a:gd name="T65" fmla="*/ 2675 h 4316"/>
                  <a:gd name="T66" fmla="*/ 12 w 299"/>
                  <a:gd name="T67" fmla="*/ 2370 h 4316"/>
                  <a:gd name="T68" fmla="*/ 18 w 299"/>
                  <a:gd name="T69" fmla="*/ 2058 h 4316"/>
                  <a:gd name="T70" fmla="*/ 18 w 299"/>
                  <a:gd name="T71" fmla="*/ 205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5">
                <a:extLst>
                  <a:ext uri="{FF2B5EF4-FFF2-40B4-BE49-F238E27FC236}">
                    <a16:creationId xmlns:a16="http://schemas.microsoft.com/office/drawing/2014/main" id="{FC88D372-EE54-F585-2D1F-275172BC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0"/>
                <a:ext cx="419" cy="4308"/>
              </a:xfrm>
              <a:custGeom>
                <a:avLst/>
                <a:gdLst>
                  <a:gd name="T0" fmla="*/ 419 w 424"/>
                  <a:gd name="T1" fmla="*/ 0 h 4316"/>
                  <a:gd name="T2" fmla="*/ 407 w 424"/>
                  <a:gd name="T3" fmla="*/ 0 h 4316"/>
                  <a:gd name="T4" fmla="*/ 312 w 424"/>
                  <a:gd name="T5" fmla="*/ 222 h 4316"/>
                  <a:gd name="T6" fmla="*/ 236 w 424"/>
                  <a:gd name="T7" fmla="*/ 461 h 4316"/>
                  <a:gd name="T8" fmla="*/ 165 w 424"/>
                  <a:gd name="T9" fmla="*/ 706 h 4316"/>
                  <a:gd name="T10" fmla="*/ 106 w 424"/>
                  <a:gd name="T11" fmla="*/ 969 h 4316"/>
                  <a:gd name="T12" fmla="*/ 64 w 424"/>
                  <a:gd name="T13" fmla="*/ 1245 h 4316"/>
                  <a:gd name="T14" fmla="*/ 29 w 424"/>
                  <a:gd name="T15" fmla="*/ 1526 h 4316"/>
                  <a:gd name="T16" fmla="*/ 6 w 424"/>
                  <a:gd name="T17" fmla="*/ 1819 h 4316"/>
                  <a:gd name="T18" fmla="*/ 0 w 424"/>
                  <a:gd name="T19" fmla="*/ 2118 h 4316"/>
                  <a:gd name="T20" fmla="*/ 6 w 424"/>
                  <a:gd name="T21" fmla="*/ 2400 h 4316"/>
                  <a:gd name="T22" fmla="*/ 24 w 424"/>
                  <a:gd name="T23" fmla="*/ 2681 h 4316"/>
                  <a:gd name="T24" fmla="*/ 46 w 424"/>
                  <a:gd name="T25" fmla="*/ 2956 h 4316"/>
                  <a:gd name="T26" fmla="*/ 88 w 424"/>
                  <a:gd name="T27" fmla="*/ 3237 h 4316"/>
                  <a:gd name="T28" fmla="*/ 135 w 424"/>
                  <a:gd name="T29" fmla="*/ 3512 h 4316"/>
                  <a:gd name="T30" fmla="*/ 195 w 424"/>
                  <a:gd name="T31" fmla="*/ 3781 h 4316"/>
                  <a:gd name="T32" fmla="*/ 266 w 424"/>
                  <a:gd name="T33" fmla="*/ 4050 h 4316"/>
                  <a:gd name="T34" fmla="*/ 342 w 424"/>
                  <a:gd name="T35" fmla="*/ 4308 h 4316"/>
                  <a:gd name="T36" fmla="*/ 354 w 424"/>
                  <a:gd name="T37" fmla="*/ 4308 h 4316"/>
                  <a:gd name="T38" fmla="*/ 278 w 424"/>
                  <a:gd name="T39" fmla="*/ 4050 h 4316"/>
                  <a:gd name="T40" fmla="*/ 207 w 424"/>
                  <a:gd name="T41" fmla="*/ 3781 h 4316"/>
                  <a:gd name="T42" fmla="*/ 147 w 424"/>
                  <a:gd name="T43" fmla="*/ 3512 h 4316"/>
                  <a:gd name="T44" fmla="*/ 100 w 424"/>
                  <a:gd name="T45" fmla="*/ 3237 h 4316"/>
                  <a:gd name="T46" fmla="*/ 58 w 424"/>
                  <a:gd name="T47" fmla="*/ 2956 h 4316"/>
                  <a:gd name="T48" fmla="*/ 35 w 424"/>
                  <a:gd name="T49" fmla="*/ 2681 h 4316"/>
                  <a:gd name="T50" fmla="*/ 18 w 424"/>
                  <a:gd name="T51" fmla="*/ 2400 h 4316"/>
                  <a:gd name="T52" fmla="*/ 12 w 424"/>
                  <a:gd name="T53" fmla="*/ 2118 h 4316"/>
                  <a:gd name="T54" fmla="*/ 18 w 424"/>
                  <a:gd name="T55" fmla="*/ 1819 h 4316"/>
                  <a:gd name="T56" fmla="*/ 41 w 424"/>
                  <a:gd name="T57" fmla="*/ 1526 h 4316"/>
                  <a:gd name="T58" fmla="*/ 70 w 424"/>
                  <a:gd name="T59" fmla="*/ 1245 h 4316"/>
                  <a:gd name="T60" fmla="*/ 118 w 424"/>
                  <a:gd name="T61" fmla="*/ 969 h 4316"/>
                  <a:gd name="T62" fmla="*/ 177 w 424"/>
                  <a:gd name="T63" fmla="*/ 706 h 4316"/>
                  <a:gd name="T64" fmla="*/ 242 w 424"/>
                  <a:gd name="T65" fmla="*/ 461 h 4316"/>
                  <a:gd name="T66" fmla="*/ 324 w 424"/>
                  <a:gd name="T67" fmla="*/ 222 h 4316"/>
                  <a:gd name="T68" fmla="*/ 419 w 424"/>
                  <a:gd name="T69" fmla="*/ 0 h 4316"/>
                  <a:gd name="T70" fmla="*/ 419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6">
                <a:extLst>
                  <a:ext uri="{FF2B5EF4-FFF2-40B4-BE49-F238E27FC236}">
                    <a16:creationId xmlns:a16="http://schemas.microsoft.com/office/drawing/2014/main" id="{99D9C502-8FE3-81E3-5CCE-212C45D33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" y="0"/>
                <a:ext cx="569" cy="4308"/>
              </a:xfrm>
              <a:custGeom>
                <a:avLst/>
                <a:gdLst>
                  <a:gd name="T0" fmla="*/ 12 w 574"/>
                  <a:gd name="T1" fmla="*/ 2142 h 4316"/>
                  <a:gd name="T2" fmla="*/ 24 w 574"/>
                  <a:gd name="T3" fmla="*/ 1843 h 4316"/>
                  <a:gd name="T4" fmla="*/ 54 w 574"/>
                  <a:gd name="T5" fmla="*/ 1556 h 4316"/>
                  <a:gd name="T6" fmla="*/ 95 w 574"/>
                  <a:gd name="T7" fmla="*/ 1275 h 4316"/>
                  <a:gd name="T8" fmla="*/ 161 w 574"/>
                  <a:gd name="T9" fmla="*/ 999 h 4316"/>
                  <a:gd name="T10" fmla="*/ 237 w 574"/>
                  <a:gd name="T11" fmla="*/ 730 h 4316"/>
                  <a:gd name="T12" fmla="*/ 332 w 574"/>
                  <a:gd name="T13" fmla="*/ 479 h 4316"/>
                  <a:gd name="T14" fmla="*/ 445 w 574"/>
                  <a:gd name="T15" fmla="*/ 234 h 4316"/>
                  <a:gd name="T16" fmla="*/ 569 w 574"/>
                  <a:gd name="T17" fmla="*/ 0 h 4316"/>
                  <a:gd name="T18" fmla="*/ 557 w 574"/>
                  <a:gd name="T19" fmla="*/ 0 h 4316"/>
                  <a:gd name="T20" fmla="*/ 433 w 574"/>
                  <a:gd name="T21" fmla="*/ 234 h 4316"/>
                  <a:gd name="T22" fmla="*/ 320 w 574"/>
                  <a:gd name="T23" fmla="*/ 479 h 4316"/>
                  <a:gd name="T24" fmla="*/ 225 w 574"/>
                  <a:gd name="T25" fmla="*/ 736 h 4316"/>
                  <a:gd name="T26" fmla="*/ 149 w 574"/>
                  <a:gd name="T27" fmla="*/ 999 h 4316"/>
                  <a:gd name="T28" fmla="*/ 83 w 574"/>
                  <a:gd name="T29" fmla="*/ 1275 h 4316"/>
                  <a:gd name="T30" fmla="*/ 42 w 574"/>
                  <a:gd name="T31" fmla="*/ 1556 h 4316"/>
                  <a:gd name="T32" fmla="*/ 12 w 574"/>
                  <a:gd name="T33" fmla="*/ 1849 h 4316"/>
                  <a:gd name="T34" fmla="*/ 0 w 574"/>
                  <a:gd name="T35" fmla="*/ 2142 h 4316"/>
                  <a:gd name="T36" fmla="*/ 6 w 574"/>
                  <a:gd name="T37" fmla="*/ 2429 h 4316"/>
                  <a:gd name="T38" fmla="*/ 30 w 574"/>
                  <a:gd name="T39" fmla="*/ 2710 h 4316"/>
                  <a:gd name="T40" fmla="*/ 65 w 574"/>
                  <a:gd name="T41" fmla="*/ 2991 h 4316"/>
                  <a:gd name="T42" fmla="*/ 119 w 574"/>
                  <a:gd name="T43" fmla="*/ 3267 h 4316"/>
                  <a:gd name="T44" fmla="*/ 189 w 574"/>
                  <a:gd name="T45" fmla="*/ 3542 h 4316"/>
                  <a:gd name="T46" fmla="*/ 273 w 574"/>
                  <a:gd name="T47" fmla="*/ 3805 h 4316"/>
                  <a:gd name="T48" fmla="*/ 368 w 574"/>
                  <a:gd name="T49" fmla="*/ 4062 h 4316"/>
                  <a:gd name="T50" fmla="*/ 480 w 574"/>
                  <a:gd name="T51" fmla="*/ 4308 h 4316"/>
                  <a:gd name="T52" fmla="*/ 492 w 574"/>
                  <a:gd name="T53" fmla="*/ 4308 h 4316"/>
                  <a:gd name="T54" fmla="*/ 380 w 574"/>
                  <a:gd name="T55" fmla="*/ 4062 h 4316"/>
                  <a:gd name="T56" fmla="*/ 285 w 574"/>
                  <a:gd name="T57" fmla="*/ 3805 h 4316"/>
                  <a:gd name="T58" fmla="*/ 201 w 574"/>
                  <a:gd name="T59" fmla="*/ 3542 h 4316"/>
                  <a:gd name="T60" fmla="*/ 131 w 574"/>
                  <a:gd name="T61" fmla="*/ 3267 h 4316"/>
                  <a:gd name="T62" fmla="*/ 77 w 574"/>
                  <a:gd name="T63" fmla="*/ 2991 h 4316"/>
                  <a:gd name="T64" fmla="*/ 42 w 574"/>
                  <a:gd name="T65" fmla="*/ 2710 h 4316"/>
                  <a:gd name="T66" fmla="*/ 18 w 574"/>
                  <a:gd name="T67" fmla="*/ 2429 h 4316"/>
                  <a:gd name="T68" fmla="*/ 12 w 574"/>
                  <a:gd name="T69" fmla="*/ 2142 h 4316"/>
                  <a:gd name="T70" fmla="*/ 12 w 574"/>
                  <a:gd name="T71" fmla="*/ 214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17">
                <a:extLst>
                  <a:ext uri="{FF2B5EF4-FFF2-40B4-BE49-F238E27FC236}">
                    <a16:creationId xmlns:a16="http://schemas.microsoft.com/office/drawing/2014/main" id="{0A4E7EA2-1C1E-E442-FA30-DEC64319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0"/>
                <a:ext cx="731" cy="4308"/>
              </a:xfrm>
              <a:custGeom>
                <a:avLst/>
                <a:gdLst>
                  <a:gd name="T0" fmla="*/ 12 w 735"/>
                  <a:gd name="T1" fmla="*/ 2094 h 4316"/>
                  <a:gd name="T2" fmla="*/ 29 w 735"/>
                  <a:gd name="T3" fmla="*/ 1795 h 4316"/>
                  <a:gd name="T4" fmla="*/ 71 w 735"/>
                  <a:gd name="T5" fmla="*/ 1502 h 4316"/>
                  <a:gd name="T6" fmla="*/ 130 w 735"/>
                  <a:gd name="T7" fmla="*/ 1221 h 4316"/>
                  <a:gd name="T8" fmla="*/ 214 w 735"/>
                  <a:gd name="T9" fmla="*/ 939 h 4316"/>
                  <a:gd name="T10" fmla="*/ 314 w 735"/>
                  <a:gd name="T11" fmla="*/ 688 h 4316"/>
                  <a:gd name="T12" fmla="*/ 440 w 735"/>
                  <a:gd name="T13" fmla="*/ 443 h 4316"/>
                  <a:gd name="T14" fmla="*/ 577 w 735"/>
                  <a:gd name="T15" fmla="*/ 216 h 4316"/>
                  <a:gd name="T16" fmla="*/ 731 w 735"/>
                  <a:gd name="T17" fmla="*/ 0 h 4316"/>
                  <a:gd name="T18" fmla="*/ 719 w 735"/>
                  <a:gd name="T19" fmla="*/ 0 h 4316"/>
                  <a:gd name="T20" fmla="*/ 565 w 735"/>
                  <a:gd name="T21" fmla="*/ 210 h 4316"/>
                  <a:gd name="T22" fmla="*/ 428 w 735"/>
                  <a:gd name="T23" fmla="*/ 437 h 4316"/>
                  <a:gd name="T24" fmla="*/ 309 w 735"/>
                  <a:gd name="T25" fmla="*/ 682 h 4316"/>
                  <a:gd name="T26" fmla="*/ 208 w 735"/>
                  <a:gd name="T27" fmla="*/ 939 h 4316"/>
                  <a:gd name="T28" fmla="*/ 124 w 735"/>
                  <a:gd name="T29" fmla="*/ 1215 h 4316"/>
                  <a:gd name="T30" fmla="*/ 59 w 735"/>
                  <a:gd name="T31" fmla="*/ 1502 h 4316"/>
                  <a:gd name="T32" fmla="*/ 18 w 735"/>
                  <a:gd name="T33" fmla="*/ 1795 h 4316"/>
                  <a:gd name="T34" fmla="*/ 0 w 735"/>
                  <a:gd name="T35" fmla="*/ 2094 h 4316"/>
                  <a:gd name="T36" fmla="*/ 6 w 735"/>
                  <a:gd name="T37" fmla="*/ 2400 h 4316"/>
                  <a:gd name="T38" fmla="*/ 29 w 735"/>
                  <a:gd name="T39" fmla="*/ 2704 h 4316"/>
                  <a:gd name="T40" fmla="*/ 77 w 735"/>
                  <a:gd name="T41" fmla="*/ 3009 h 4316"/>
                  <a:gd name="T42" fmla="*/ 148 w 735"/>
                  <a:gd name="T43" fmla="*/ 3309 h 4316"/>
                  <a:gd name="T44" fmla="*/ 226 w 735"/>
                  <a:gd name="T45" fmla="*/ 3566 h 4316"/>
                  <a:gd name="T46" fmla="*/ 314 w 735"/>
                  <a:gd name="T47" fmla="*/ 3817 h 4316"/>
                  <a:gd name="T48" fmla="*/ 422 w 735"/>
                  <a:gd name="T49" fmla="*/ 4068 h 4316"/>
                  <a:gd name="T50" fmla="*/ 541 w 735"/>
                  <a:gd name="T51" fmla="*/ 4308 h 4316"/>
                  <a:gd name="T52" fmla="*/ 553 w 735"/>
                  <a:gd name="T53" fmla="*/ 4308 h 4316"/>
                  <a:gd name="T54" fmla="*/ 434 w 735"/>
                  <a:gd name="T55" fmla="*/ 4068 h 4316"/>
                  <a:gd name="T56" fmla="*/ 326 w 735"/>
                  <a:gd name="T57" fmla="*/ 3817 h 4316"/>
                  <a:gd name="T58" fmla="*/ 238 w 735"/>
                  <a:gd name="T59" fmla="*/ 3566 h 4316"/>
                  <a:gd name="T60" fmla="*/ 160 w 735"/>
                  <a:gd name="T61" fmla="*/ 3309 h 4316"/>
                  <a:gd name="T62" fmla="*/ 89 w 735"/>
                  <a:gd name="T63" fmla="*/ 3009 h 4316"/>
                  <a:gd name="T64" fmla="*/ 41 w 735"/>
                  <a:gd name="T65" fmla="*/ 2704 h 4316"/>
                  <a:gd name="T66" fmla="*/ 18 w 735"/>
                  <a:gd name="T67" fmla="*/ 2400 h 4316"/>
                  <a:gd name="T68" fmla="*/ 12 w 735"/>
                  <a:gd name="T69" fmla="*/ 2094 h 4316"/>
                  <a:gd name="T70" fmla="*/ 12 w 735"/>
                  <a:gd name="T71" fmla="*/ 209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Freeform 18">
                <a:extLst>
                  <a:ext uri="{FF2B5EF4-FFF2-40B4-BE49-F238E27FC236}">
                    <a16:creationId xmlns:a16="http://schemas.microsoft.com/office/drawing/2014/main" id="{783A942E-7CC0-4D2C-31B5-14E585851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" y="0"/>
                <a:ext cx="834" cy="4308"/>
              </a:xfrm>
              <a:custGeom>
                <a:avLst/>
                <a:gdLst>
                  <a:gd name="T0" fmla="*/ 18 w 837"/>
                  <a:gd name="T1" fmla="*/ 1944 h 4316"/>
                  <a:gd name="T2" fmla="*/ 48 w 837"/>
                  <a:gd name="T3" fmla="*/ 1705 h 4316"/>
                  <a:gd name="T4" fmla="*/ 96 w 837"/>
                  <a:gd name="T5" fmla="*/ 1472 h 4316"/>
                  <a:gd name="T6" fmla="*/ 160 w 837"/>
                  <a:gd name="T7" fmla="*/ 1233 h 4316"/>
                  <a:gd name="T8" fmla="*/ 250 w 837"/>
                  <a:gd name="T9" fmla="*/ 993 h 4316"/>
                  <a:gd name="T10" fmla="*/ 364 w 837"/>
                  <a:gd name="T11" fmla="*/ 754 h 4316"/>
                  <a:gd name="T12" fmla="*/ 494 w 837"/>
                  <a:gd name="T13" fmla="*/ 509 h 4316"/>
                  <a:gd name="T14" fmla="*/ 656 w 837"/>
                  <a:gd name="T15" fmla="*/ 258 h 4316"/>
                  <a:gd name="T16" fmla="*/ 738 w 837"/>
                  <a:gd name="T17" fmla="*/ 132 h 4316"/>
                  <a:gd name="T18" fmla="*/ 834 w 837"/>
                  <a:gd name="T19" fmla="*/ 0 h 4316"/>
                  <a:gd name="T20" fmla="*/ 822 w 837"/>
                  <a:gd name="T21" fmla="*/ 0 h 4316"/>
                  <a:gd name="T22" fmla="*/ 726 w 837"/>
                  <a:gd name="T23" fmla="*/ 132 h 4316"/>
                  <a:gd name="T24" fmla="*/ 638 w 837"/>
                  <a:gd name="T25" fmla="*/ 258 h 4316"/>
                  <a:gd name="T26" fmla="*/ 560 w 837"/>
                  <a:gd name="T27" fmla="*/ 383 h 4316"/>
                  <a:gd name="T28" fmla="*/ 482 w 837"/>
                  <a:gd name="T29" fmla="*/ 509 h 4316"/>
                  <a:gd name="T30" fmla="*/ 352 w 837"/>
                  <a:gd name="T31" fmla="*/ 754 h 4316"/>
                  <a:gd name="T32" fmla="*/ 238 w 837"/>
                  <a:gd name="T33" fmla="*/ 993 h 4316"/>
                  <a:gd name="T34" fmla="*/ 149 w 837"/>
                  <a:gd name="T35" fmla="*/ 1233 h 4316"/>
                  <a:gd name="T36" fmla="*/ 84 w 837"/>
                  <a:gd name="T37" fmla="*/ 1466 h 4316"/>
                  <a:gd name="T38" fmla="*/ 36 w 837"/>
                  <a:gd name="T39" fmla="*/ 1699 h 4316"/>
                  <a:gd name="T40" fmla="*/ 6 w 837"/>
                  <a:gd name="T41" fmla="*/ 1938 h 4316"/>
                  <a:gd name="T42" fmla="*/ 0 w 837"/>
                  <a:gd name="T43" fmla="*/ 2196 h 4316"/>
                  <a:gd name="T44" fmla="*/ 12 w 837"/>
                  <a:gd name="T45" fmla="*/ 2465 h 4316"/>
                  <a:gd name="T46" fmla="*/ 48 w 837"/>
                  <a:gd name="T47" fmla="*/ 2734 h 4316"/>
                  <a:gd name="T48" fmla="*/ 114 w 837"/>
                  <a:gd name="T49" fmla="*/ 3021 h 4316"/>
                  <a:gd name="T50" fmla="*/ 149 w 837"/>
                  <a:gd name="T51" fmla="*/ 3165 h 4316"/>
                  <a:gd name="T52" fmla="*/ 196 w 837"/>
                  <a:gd name="T53" fmla="*/ 3315 h 4316"/>
                  <a:gd name="T54" fmla="*/ 244 w 837"/>
                  <a:gd name="T55" fmla="*/ 3471 h 4316"/>
                  <a:gd name="T56" fmla="*/ 304 w 837"/>
                  <a:gd name="T57" fmla="*/ 3632 h 4316"/>
                  <a:gd name="T58" fmla="*/ 364 w 837"/>
                  <a:gd name="T59" fmla="*/ 3793 h 4316"/>
                  <a:gd name="T60" fmla="*/ 435 w 837"/>
                  <a:gd name="T61" fmla="*/ 3961 h 4316"/>
                  <a:gd name="T62" fmla="*/ 506 w 837"/>
                  <a:gd name="T63" fmla="*/ 4128 h 4316"/>
                  <a:gd name="T64" fmla="*/ 590 w 837"/>
                  <a:gd name="T65" fmla="*/ 4308 h 4316"/>
                  <a:gd name="T66" fmla="*/ 602 w 837"/>
                  <a:gd name="T67" fmla="*/ 4308 h 4316"/>
                  <a:gd name="T68" fmla="*/ 518 w 837"/>
                  <a:gd name="T69" fmla="*/ 4128 h 4316"/>
                  <a:gd name="T70" fmla="*/ 446 w 837"/>
                  <a:gd name="T71" fmla="*/ 3961 h 4316"/>
                  <a:gd name="T72" fmla="*/ 376 w 837"/>
                  <a:gd name="T73" fmla="*/ 3793 h 4316"/>
                  <a:gd name="T74" fmla="*/ 316 w 837"/>
                  <a:gd name="T75" fmla="*/ 3632 h 4316"/>
                  <a:gd name="T76" fmla="*/ 256 w 837"/>
                  <a:gd name="T77" fmla="*/ 3471 h 4316"/>
                  <a:gd name="T78" fmla="*/ 208 w 837"/>
                  <a:gd name="T79" fmla="*/ 3321 h 4316"/>
                  <a:gd name="T80" fmla="*/ 160 w 837"/>
                  <a:gd name="T81" fmla="*/ 3165 h 4316"/>
                  <a:gd name="T82" fmla="*/ 126 w 837"/>
                  <a:gd name="T83" fmla="*/ 3021 h 4316"/>
                  <a:gd name="T84" fmla="*/ 60 w 837"/>
                  <a:gd name="T85" fmla="*/ 2734 h 4316"/>
                  <a:gd name="T86" fmla="*/ 24 w 837"/>
                  <a:gd name="T87" fmla="*/ 2465 h 4316"/>
                  <a:gd name="T88" fmla="*/ 12 w 837"/>
                  <a:gd name="T89" fmla="*/ 2202 h 4316"/>
                  <a:gd name="T90" fmla="*/ 18 w 837"/>
                  <a:gd name="T91" fmla="*/ 1944 h 4316"/>
                  <a:gd name="T92" fmla="*/ 18 w 837"/>
                  <a:gd name="T93" fmla="*/ 1944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0" name="Freeform 19">
              <a:extLst>
                <a:ext uri="{FF2B5EF4-FFF2-40B4-BE49-F238E27FC236}">
                  <a16:creationId xmlns:a16="http://schemas.microsoft.com/office/drawing/2014/main" id="{0F742B1E-C735-3D79-6B66-435925EBF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900"/>
              <a:ext cx="600" cy="1408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7 h 1415"/>
                <a:gd name="T4" fmla="*/ 95 w 604"/>
                <a:gd name="T5" fmla="*/ 400 h 1415"/>
                <a:gd name="T6" fmla="*/ 160 w 604"/>
                <a:gd name="T7" fmla="*/ 573 h 1415"/>
                <a:gd name="T8" fmla="*/ 225 w 604"/>
                <a:gd name="T9" fmla="*/ 740 h 1415"/>
                <a:gd name="T10" fmla="*/ 303 w 604"/>
                <a:gd name="T11" fmla="*/ 912 h 1415"/>
                <a:gd name="T12" fmla="*/ 386 w 604"/>
                <a:gd name="T13" fmla="*/ 1080 h 1415"/>
                <a:gd name="T14" fmla="*/ 481 w 604"/>
                <a:gd name="T15" fmla="*/ 1247 h 1415"/>
                <a:gd name="T16" fmla="*/ 582 w 604"/>
                <a:gd name="T17" fmla="*/ 1408 h 1415"/>
                <a:gd name="T18" fmla="*/ 600 w 604"/>
                <a:gd name="T19" fmla="*/ 1408 h 1415"/>
                <a:gd name="T20" fmla="*/ 493 w 604"/>
                <a:gd name="T21" fmla="*/ 1241 h 1415"/>
                <a:gd name="T22" fmla="*/ 398 w 604"/>
                <a:gd name="T23" fmla="*/ 1068 h 1415"/>
                <a:gd name="T24" fmla="*/ 309 w 604"/>
                <a:gd name="T25" fmla="*/ 895 h 1415"/>
                <a:gd name="T26" fmla="*/ 231 w 604"/>
                <a:gd name="T27" fmla="*/ 716 h 1415"/>
                <a:gd name="T28" fmla="*/ 160 w 604"/>
                <a:gd name="T29" fmla="*/ 543 h 1415"/>
                <a:gd name="T30" fmla="*/ 101 w 604"/>
                <a:gd name="T31" fmla="*/ 364 h 1415"/>
                <a:gd name="T32" fmla="*/ 48 w 604"/>
                <a:gd name="T33" fmla="*/ 179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20">
              <a:extLst>
                <a:ext uri="{FF2B5EF4-FFF2-40B4-BE49-F238E27FC236}">
                  <a16:creationId xmlns:a16="http://schemas.microsoft.com/office/drawing/2014/main" id="{65D537CC-CE0B-23FE-4DAC-C90AC0637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3889"/>
              <a:ext cx="222" cy="420"/>
            </a:xfrm>
            <a:custGeom>
              <a:avLst/>
              <a:gdLst>
                <a:gd name="T0" fmla="*/ 0 w 227"/>
                <a:gd name="T1" fmla="*/ 30 h 426"/>
                <a:gd name="T2" fmla="*/ 106 w 227"/>
                <a:gd name="T3" fmla="*/ 237 h 426"/>
                <a:gd name="T4" fmla="*/ 210 w 227"/>
                <a:gd name="T5" fmla="*/ 420 h 426"/>
                <a:gd name="T6" fmla="*/ 222 w 227"/>
                <a:gd name="T7" fmla="*/ 420 h 426"/>
                <a:gd name="T8" fmla="*/ 163 w 227"/>
                <a:gd name="T9" fmla="*/ 325 h 426"/>
                <a:gd name="T10" fmla="*/ 111 w 227"/>
                <a:gd name="T11" fmla="*/ 219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Freeform 21">
              <a:extLst>
                <a:ext uri="{FF2B5EF4-FFF2-40B4-BE49-F238E27FC236}">
                  <a16:creationId xmlns:a16="http://schemas.microsoft.com/office/drawing/2014/main" id="{8F1C27BA-B2DD-7C6C-189F-00BBAC5C9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0"/>
              <a:ext cx="978" cy="1780"/>
            </a:xfrm>
            <a:custGeom>
              <a:avLst/>
              <a:gdLst>
                <a:gd name="T0" fmla="*/ 978 w 981"/>
                <a:gd name="T1" fmla="*/ 1780 h 1786"/>
                <a:gd name="T2" fmla="*/ 978 w 981"/>
                <a:gd name="T3" fmla="*/ 1714 h 1786"/>
                <a:gd name="T4" fmla="*/ 966 w 981"/>
                <a:gd name="T5" fmla="*/ 1660 h 1786"/>
                <a:gd name="T6" fmla="*/ 954 w 981"/>
                <a:gd name="T7" fmla="*/ 1608 h 1786"/>
                <a:gd name="T8" fmla="*/ 918 w 981"/>
                <a:gd name="T9" fmla="*/ 1482 h 1786"/>
                <a:gd name="T10" fmla="*/ 882 w 981"/>
                <a:gd name="T11" fmla="*/ 1356 h 1786"/>
                <a:gd name="T12" fmla="*/ 794 w 981"/>
                <a:gd name="T13" fmla="*/ 1117 h 1786"/>
                <a:gd name="T14" fmla="*/ 680 w 981"/>
                <a:gd name="T15" fmla="*/ 896 h 1786"/>
                <a:gd name="T16" fmla="*/ 560 w 981"/>
                <a:gd name="T17" fmla="*/ 687 h 1786"/>
                <a:gd name="T18" fmla="*/ 430 w 981"/>
                <a:gd name="T19" fmla="*/ 496 h 1786"/>
                <a:gd name="T20" fmla="*/ 292 w 981"/>
                <a:gd name="T21" fmla="*/ 317 h 1786"/>
                <a:gd name="T22" fmla="*/ 150 w 981"/>
                <a:gd name="T23" fmla="*/ 149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49 h 1786"/>
                <a:gd name="T30" fmla="*/ 274 w 981"/>
                <a:gd name="T31" fmla="*/ 317 h 1786"/>
                <a:gd name="T32" fmla="*/ 412 w 981"/>
                <a:gd name="T33" fmla="*/ 496 h 1786"/>
                <a:gd name="T34" fmla="*/ 543 w 981"/>
                <a:gd name="T35" fmla="*/ 687 h 1786"/>
                <a:gd name="T36" fmla="*/ 668 w 981"/>
                <a:gd name="T37" fmla="*/ 896 h 1786"/>
                <a:gd name="T38" fmla="*/ 776 w 981"/>
                <a:gd name="T39" fmla="*/ 1117 h 1786"/>
                <a:gd name="T40" fmla="*/ 870 w 981"/>
                <a:gd name="T41" fmla="*/ 1356 h 1786"/>
                <a:gd name="T42" fmla="*/ 906 w 981"/>
                <a:gd name="T43" fmla="*/ 1482 h 1786"/>
                <a:gd name="T44" fmla="*/ 942 w 981"/>
                <a:gd name="T45" fmla="*/ 1614 h 1786"/>
                <a:gd name="T46" fmla="*/ 960 w 981"/>
                <a:gd name="T47" fmla="*/ 1696 h 1786"/>
                <a:gd name="T48" fmla="*/ 978 w 981"/>
                <a:gd name="T49" fmla="*/ 1780 h 1786"/>
                <a:gd name="T50" fmla="*/ 978 w 981"/>
                <a:gd name="T51" fmla="*/ 1780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22">
              <a:extLst>
                <a:ext uri="{FF2B5EF4-FFF2-40B4-BE49-F238E27FC236}">
                  <a16:creationId xmlns:a16="http://schemas.microsoft.com/office/drawing/2014/main" id="{FC69D21D-E545-B348-4A17-947961341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" y="0"/>
              <a:ext cx="713" cy="839"/>
            </a:xfrm>
            <a:custGeom>
              <a:avLst/>
              <a:gdLst>
                <a:gd name="T0" fmla="*/ 713 w 717"/>
                <a:gd name="T1" fmla="*/ 839 h 845"/>
                <a:gd name="T2" fmla="*/ 713 w 717"/>
                <a:gd name="T3" fmla="*/ 815 h 845"/>
                <a:gd name="T4" fmla="*/ 571 w 717"/>
                <a:gd name="T5" fmla="*/ 601 h 845"/>
                <a:gd name="T6" fmla="*/ 404 w 717"/>
                <a:gd name="T7" fmla="*/ 393 h 845"/>
                <a:gd name="T8" fmla="*/ 220 w 717"/>
                <a:gd name="T9" fmla="*/ 191 h 845"/>
                <a:gd name="T10" fmla="*/ 17 w 717"/>
                <a:gd name="T11" fmla="*/ 0 h 845"/>
                <a:gd name="T12" fmla="*/ 0 w 717"/>
                <a:gd name="T13" fmla="*/ 0 h 845"/>
                <a:gd name="T14" fmla="*/ 208 w 717"/>
                <a:gd name="T15" fmla="*/ 197 h 845"/>
                <a:gd name="T16" fmla="*/ 398 w 717"/>
                <a:gd name="T17" fmla="*/ 405 h 845"/>
                <a:gd name="T18" fmla="*/ 565 w 717"/>
                <a:gd name="T19" fmla="*/ 619 h 845"/>
                <a:gd name="T20" fmla="*/ 713 w 717"/>
                <a:gd name="T21" fmla="*/ 839 h 845"/>
                <a:gd name="T22" fmla="*/ 713 w 717"/>
                <a:gd name="T23" fmla="*/ 839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Freeform 23">
              <a:extLst>
                <a:ext uri="{FF2B5EF4-FFF2-40B4-BE49-F238E27FC236}">
                  <a16:creationId xmlns:a16="http://schemas.microsoft.com/office/drawing/2014/main" id="{382D4FE1-5798-7E63-D17A-221CB5A66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" y="0"/>
              <a:ext cx="402" cy="408"/>
            </a:xfrm>
            <a:custGeom>
              <a:avLst/>
              <a:gdLst>
                <a:gd name="T0" fmla="*/ 402 w 407"/>
                <a:gd name="T1" fmla="*/ 408 h 414"/>
                <a:gd name="T2" fmla="*/ 402 w 407"/>
                <a:gd name="T3" fmla="*/ 390 h 414"/>
                <a:gd name="T4" fmla="*/ 219 w 407"/>
                <a:gd name="T5" fmla="*/ 189 h 414"/>
                <a:gd name="T6" fmla="*/ 12 w 407"/>
                <a:gd name="T7" fmla="*/ 0 h 414"/>
                <a:gd name="T8" fmla="*/ 0 w 407"/>
                <a:gd name="T9" fmla="*/ 0 h 414"/>
                <a:gd name="T10" fmla="*/ 107 w 407"/>
                <a:gd name="T11" fmla="*/ 101 h 414"/>
                <a:gd name="T12" fmla="*/ 213 w 407"/>
                <a:gd name="T13" fmla="*/ 201 h 414"/>
                <a:gd name="T14" fmla="*/ 402 w 407"/>
                <a:gd name="T15" fmla="*/ 408 h 414"/>
                <a:gd name="T16" fmla="*/ 402 w 407"/>
                <a:gd name="T17" fmla="*/ 408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Freeform 24">
              <a:extLst>
                <a:ext uri="{FF2B5EF4-FFF2-40B4-BE49-F238E27FC236}">
                  <a16:creationId xmlns:a16="http://schemas.microsoft.com/office/drawing/2014/main" id="{7AA02469-C436-E092-F19A-FBC0D607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852" cy="1402"/>
            </a:xfrm>
            <a:custGeom>
              <a:avLst/>
              <a:gdLst>
                <a:gd name="T0" fmla="*/ 0 w 855"/>
                <a:gd name="T1" fmla="*/ 1354 h 1409"/>
                <a:gd name="T2" fmla="*/ 0 w 855"/>
                <a:gd name="T3" fmla="*/ 1402 h 1409"/>
                <a:gd name="T4" fmla="*/ 54 w 855"/>
                <a:gd name="T5" fmla="*/ 1205 h 1409"/>
                <a:gd name="T6" fmla="*/ 126 w 855"/>
                <a:gd name="T7" fmla="*/ 1008 h 1409"/>
                <a:gd name="T8" fmla="*/ 214 w 855"/>
                <a:gd name="T9" fmla="*/ 823 h 1409"/>
                <a:gd name="T10" fmla="*/ 310 w 855"/>
                <a:gd name="T11" fmla="*/ 644 h 1409"/>
                <a:gd name="T12" fmla="*/ 429 w 855"/>
                <a:gd name="T13" fmla="*/ 472 h 1409"/>
                <a:gd name="T14" fmla="*/ 554 w 855"/>
                <a:gd name="T15" fmla="*/ 310 h 1409"/>
                <a:gd name="T16" fmla="*/ 698 w 855"/>
                <a:gd name="T17" fmla="*/ 149 h 1409"/>
                <a:gd name="T18" fmla="*/ 852 w 855"/>
                <a:gd name="T19" fmla="*/ 0 h 1409"/>
                <a:gd name="T20" fmla="*/ 834 w 855"/>
                <a:gd name="T21" fmla="*/ 0 h 1409"/>
                <a:gd name="T22" fmla="*/ 686 w 855"/>
                <a:gd name="T23" fmla="*/ 143 h 1409"/>
                <a:gd name="T24" fmla="*/ 548 w 855"/>
                <a:gd name="T25" fmla="*/ 299 h 1409"/>
                <a:gd name="T26" fmla="*/ 424 w 855"/>
                <a:gd name="T27" fmla="*/ 460 h 1409"/>
                <a:gd name="T28" fmla="*/ 310 w 855"/>
                <a:gd name="T29" fmla="*/ 626 h 1409"/>
                <a:gd name="T30" fmla="*/ 214 w 855"/>
                <a:gd name="T31" fmla="*/ 799 h 1409"/>
                <a:gd name="T32" fmla="*/ 132 w 855"/>
                <a:gd name="T33" fmla="*/ 978 h 1409"/>
                <a:gd name="T34" fmla="*/ 60 w 855"/>
                <a:gd name="T35" fmla="*/ 1163 h 1409"/>
                <a:gd name="T36" fmla="*/ 0 w 855"/>
                <a:gd name="T37" fmla="*/ 1354 h 1409"/>
                <a:gd name="T38" fmla="*/ 0 w 855"/>
                <a:gd name="T39" fmla="*/ 1354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Freeform 25">
              <a:extLst>
                <a:ext uri="{FF2B5EF4-FFF2-40B4-BE49-F238E27FC236}">
                  <a16:creationId xmlns:a16="http://schemas.microsoft.com/office/drawing/2014/main" id="{11447DC8-389D-3DA7-5342-3FDF2E3A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582" cy="593"/>
            </a:xfrm>
            <a:custGeom>
              <a:avLst/>
              <a:gdLst>
                <a:gd name="T0" fmla="*/ 582 w 586"/>
                <a:gd name="T1" fmla="*/ 0 h 599"/>
                <a:gd name="T2" fmla="*/ 564 w 586"/>
                <a:gd name="T3" fmla="*/ 0 h 599"/>
                <a:gd name="T4" fmla="*/ 404 w 586"/>
                <a:gd name="T5" fmla="*/ 131 h 599"/>
                <a:gd name="T6" fmla="*/ 255 w 586"/>
                <a:gd name="T7" fmla="*/ 267 h 599"/>
                <a:gd name="T8" fmla="*/ 119 w 586"/>
                <a:gd name="T9" fmla="*/ 416 h 599"/>
                <a:gd name="T10" fmla="*/ 0 w 586"/>
                <a:gd name="T11" fmla="*/ 569 h 599"/>
                <a:gd name="T12" fmla="*/ 0 w 586"/>
                <a:gd name="T13" fmla="*/ 593 h 599"/>
                <a:gd name="T14" fmla="*/ 119 w 586"/>
                <a:gd name="T15" fmla="*/ 428 h 599"/>
                <a:gd name="T16" fmla="*/ 255 w 586"/>
                <a:gd name="T17" fmla="*/ 279 h 599"/>
                <a:gd name="T18" fmla="*/ 410 w 586"/>
                <a:gd name="T19" fmla="*/ 137 h 599"/>
                <a:gd name="T20" fmla="*/ 582 w 586"/>
                <a:gd name="T21" fmla="*/ 0 h 599"/>
                <a:gd name="T22" fmla="*/ 58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Freeform 26">
              <a:extLst>
                <a:ext uri="{FF2B5EF4-FFF2-40B4-BE49-F238E27FC236}">
                  <a16:creationId xmlns:a16="http://schemas.microsoft.com/office/drawing/2014/main" id="{2DF811C8-9036-33B9-D90E-9F1D48DB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264" cy="246"/>
            </a:xfrm>
            <a:custGeom>
              <a:avLst/>
              <a:gdLst>
                <a:gd name="T0" fmla="*/ 264 w 269"/>
                <a:gd name="T1" fmla="*/ 0 h 252"/>
                <a:gd name="T2" fmla="*/ 246 w 269"/>
                <a:gd name="T3" fmla="*/ 0 h 252"/>
                <a:gd name="T4" fmla="*/ 118 w 269"/>
                <a:gd name="T5" fmla="*/ 111 h 252"/>
                <a:gd name="T6" fmla="*/ 59 w 269"/>
                <a:gd name="T7" fmla="*/ 170 h 252"/>
                <a:gd name="T8" fmla="*/ 0 w 269"/>
                <a:gd name="T9" fmla="*/ 228 h 252"/>
                <a:gd name="T10" fmla="*/ 0 w 269"/>
                <a:gd name="T11" fmla="*/ 246 h 252"/>
                <a:gd name="T12" fmla="*/ 124 w 269"/>
                <a:gd name="T13" fmla="*/ 117 h 252"/>
                <a:gd name="T14" fmla="*/ 264 w 269"/>
                <a:gd name="T15" fmla="*/ 0 h 252"/>
                <a:gd name="T16" fmla="*/ 26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27">
              <a:extLst>
                <a:ext uri="{FF2B5EF4-FFF2-40B4-BE49-F238E27FC236}">
                  <a16:creationId xmlns:a16="http://schemas.microsoft.com/office/drawing/2014/main" id="{699635FF-C6AE-25FE-5ABA-0D58C3652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48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8">
              <a:extLst>
                <a:ext uri="{FF2B5EF4-FFF2-40B4-BE49-F238E27FC236}">
                  <a16:creationId xmlns:a16="http://schemas.microsoft.com/office/drawing/2014/main" id="{299CD916-6ECB-A651-490C-7CE348CEA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5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9">
              <a:extLst>
                <a:ext uri="{FF2B5EF4-FFF2-40B4-BE49-F238E27FC236}">
                  <a16:creationId xmlns:a16="http://schemas.microsoft.com/office/drawing/2014/main" id="{848B39BD-36FA-FA62-C66E-F625BD040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41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0">
              <a:extLst>
                <a:ext uri="{FF2B5EF4-FFF2-40B4-BE49-F238E27FC236}">
                  <a16:creationId xmlns:a16="http://schemas.microsoft.com/office/drawing/2014/main" id="{5B360A58-EA5E-8D72-50E1-9C807B2DB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92"/>
              <a:ext cx="5750" cy="1564"/>
              <a:chOff x="0" y="392"/>
              <a:chExt cx="5750" cy="1564"/>
            </a:xfrm>
          </p:grpSpPr>
          <p:sp>
            <p:nvSpPr>
              <p:cNvPr id="2074" name="Line 31">
                <a:extLst>
                  <a:ext uri="{FF2B5EF4-FFF2-40B4-BE49-F238E27FC236}">
                    <a16:creationId xmlns:a16="http://schemas.microsoft.com/office/drawing/2014/main" id="{99E5990D-1D6C-9994-20FE-E9F3236CE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3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2">
                <a:extLst>
                  <a:ext uri="{FF2B5EF4-FFF2-40B4-BE49-F238E27FC236}">
                    <a16:creationId xmlns:a16="http://schemas.microsoft.com/office/drawing/2014/main" id="{4704B701-D6E8-CC1B-C4C0-6072C1CD3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57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3">
                <a:extLst>
                  <a:ext uri="{FF2B5EF4-FFF2-40B4-BE49-F238E27FC236}">
                    <a16:creationId xmlns:a16="http://schemas.microsoft.com/office/drawing/2014/main" id="{3026C6DD-43AC-A9EA-2D16-D105DFBD5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6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4">
                <a:extLst>
                  <a:ext uri="{FF2B5EF4-FFF2-40B4-BE49-F238E27FC236}">
                    <a16:creationId xmlns:a16="http://schemas.microsoft.com/office/drawing/2014/main" id="{BB85A688-71E9-CA4A-5DDE-48575A2F7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17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5">
                <a:extLst>
                  <a:ext uri="{FF2B5EF4-FFF2-40B4-BE49-F238E27FC236}">
                    <a16:creationId xmlns:a16="http://schemas.microsoft.com/office/drawing/2014/main" id="{1B730D08-4D58-C33C-4041-46FCFB52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92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6">
              <a:extLst>
                <a:ext uri="{FF2B5EF4-FFF2-40B4-BE49-F238E27FC236}">
                  <a16:creationId xmlns:a16="http://schemas.microsoft.com/office/drawing/2014/main" id="{4A83B07B-41C2-2E2D-FA77-880749AD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27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7">
              <a:extLst>
                <a:ext uri="{FF2B5EF4-FFF2-40B4-BE49-F238E27FC236}">
                  <a16:creationId xmlns:a16="http://schemas.microsoft.com/office/drawing/2014/main" id="{8B8ECBDE-BAD2-6593-E0CB-7C4AD9B5C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34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38">
            <a:extLst>
              <a:ext uri="{FF2B5EF4-FFF2-40B4-BE49-F238E27FC236}">
                <a16:creationId xmlns:a16="http://schemas.microsoft.com/office/drawing/2014/main" id="{EFE4F35C-0AB9-BE61-C55F-6DB4BA162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53350" cy="171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CC828F4E-83E3-02ED-CF22-FF7D3B7ECB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A53C72-C699-477B-A215-42A2C0D36DF2}" type="datetime1">
              <a:rPr lang="en-US" altLang="en-US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2088" name="Rectangle 40">
            <a:extLst>
              <a:ext uri="{FF2B5EF4-FFF2-40B4-BE49-F238E27FC236}">
                <a16:creationId xmlns:a16="http://schemas.microsoft.com/office/drawing/2014/main" id="{23C83693-7735-DDC4-D19D-29C2606C682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6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2089" name="Rectangle 41">
            <a:extLst>
              <a:ext uri="{FF2B5EF4-FFF2-40B4-BE49-F238E27FC236}">
                <a16:creationId xmlns:a16="http://schemas.microsoft.com/office/drawing/2014/main" id="{C77D907C-DFE8-C2D2-D073-62F41AEDF4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F83BE0C-5139-4F84-9E51-606A80F7F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90" name="Rectangle 42">
            <a:extLst>
              <a:ext uri="{FF2B5EF4-FFF2-40B4-BE49-F238E27FC236}">
                <a16:creationId xmlns:a16="http://schemas.microsoft.com/office/drawing/2014/main" id="{BE05D7F1-8165-2A65-6AFD-21B1F959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0550" cy="4506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wa1ryq@arrl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7DEB7B0-A959-6321-1502-B7B969D3D3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65188"/>
            <a:ext cx="7772400" cy="2390775"/>
          </a:xfrm>
        </p:spPr>
        <p:txBody>
          <a:bodyPr lIns="91440" tIns="45720" rIns="91440" bIns="45720" anchor="t" anchorCtr="0"/>
          <a:lstStyle/>
          <a:p>
            <a:pPr>
              <a:defRPr/>
            </a:pPr>
            <a:r>
              <a:rPr lang="en-US" altLang="en-US" sz="4800" dirty="0"/>
              <a:t>ARRL West Central Florida</a:t>
            </a:r>
            <a:br>
              <a:rPr lang="en-US" altLang="en-US" sz="4800" dirty="0"/>
            </a:br>
            <a:r>
              <a:rPr lang="en-US" altLang="en-US" sz="4800" dirty="0"/>
              <a:t>ARES Meeting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01C4E776-CD56-B33F-DD0B-75D2747F91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01119"/>
            <a:ext cx="6858000" cy="1655762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en-US" dirty="0"/>
              <a:t>Dave Rockwell, W4PXE</a:t>
            </a:r>
          </a:p>
          <a:p>
            <a:pPr>
              <a:defRPr/>
            </a:pPr>
            <a:r>
              <a:rPr lang="en-US" altLang="en-US" dirty="0"/>
              <a:t>Section Emergency Coordinator</a:t>
            </a:r>
            <a:br>
              <a:rPr lang="en-US" altLang="en-US" dirty="0"/>
            </a:br>
            <a:r>
              <a:rPr lang="en-US" altLang="en-US" dirty="0"/>
              <a:t>9/13/2025</a:t>
            </a:r>
          </a:p>
        </p:txBody>
      </p:sp>
      <p:pic>
        <p:nvPicPr>
          <p:cNvPr id="3" name="Picture 2" descr="ARES 90th Anniversary banner">
            <a:extLst>
              <a:ext uri="{FF2B5EF4-FFF2-40B4-BE49-F238E27FC236}">
                <a16:creationId xmlns:a16="http://schemas.microsoft.com/office/drawing/2014/main" id="{EF0F544A-E054-3AC2-BB22-1B23366D7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54640"/>
            <a:ext cx="4743239" cy="1707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BAC7-F03B-6FDD-91C8-BE2F674F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9045-ACC3-A957-31F7-D041436B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EMCOMM Plan exists to support the ECs.</a:t>
            </a:r>
          </a:p>
          <a:p>
            <a:r>
              <a:rPr lang="en-US" dirty="0"/>
              <a:t>	Information you need during emergencies</a:t>
            </a:r>
          </a:p>
          <a:p>
            <a:r>
              <a:rPr lang="en-US" dirty="0"/>
              <a:t>We welcome suggestions</a:t>
            </a:r>
          </a:p>
          <a:p>
            <a:r>
              <a:rPr lang="en-US" dirty="0"/>
              <a:t>Battle Rhythm – Publish update every 6 months.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790-FFA8-40FF-0627-7630B36362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EAC5-CBC4-B1BC-D9BB-00CC04958C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328CF-5562-CE3B-5BD7-A77869ADE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5DCF-1E20-CBAC-79EA-6D3B7181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Communicator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686B-1102-8865-EDA5-819AD32A5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Monthly newsletter covering a topic of general interest – Suggestions welcome, looking for guest authors/editors</a:t>
            </a:r>
          </a:p>
          <a:p>
            <a:r>
              <a:rPr lang="en-US" dirty="0"/>
              <a:t>Monthly </a:t>
            </a:r>
            <a:r>
              <a:rPr lang="en-US"/>
              <a:t>report to </a:t>
            </a:r>
            <a:r>
              <a:rPr lang="en-US" dirty="0"/>
              <a:t>ARRL from the previous month is attached – Need more input from the counties</a:t>
            </a:r>
          </a:p>
          <a:p>
            <a:r>
              <a:rPr lang="en-US" dirty="0"/>
              <a:t>Hoping to add a section on upcoming events and one showcasing member activities</a:t>
            </a:r>
          </a:p>
          <a:p>
            <a:endParaRPr lang="en-US" dirty="0"/>
          </a:p>
        </p:txBody>
      </p:sp>
      <p:pic>
        <p:nvPicPr>
          <p:cNvPr id="9" name="Content Placeholder 8" descr="Screenshot of ARES Communicator">
            <a:extLst>
              <a:ext uri="{FF2B5EF4-FFF2-40B4-BE49-F238E27FC236}">
                <a16:creationId xmlns:a16="http://schemas.microsoft.com/office/drawing/2014/main" id="{9DB782F6-D06A-734C-FA8C-DBD37FA82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29075" cy="36207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6879-1EEF-49C0-9612-E12E644F67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42D9-A671-C07A-2735-784018B78F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9BF39-6D4F-1839-493A-4788D6391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5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0FCE-CC02-1E5B-7540-C2CC8BA5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ARRL ARES Website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4836BB-B750-84FD-CEE1-612EAAA93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047591" cy="4511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DBA43-F546-03B9-213B-9F683B5A6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B40A3-3775-2490-593A-00A866D019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1BE1-0689-B2FC-4694-45F6143FF1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098EF-0A20-AEB5-E173-529DA5F0F69D}"/>
              </a:ext>
            </a:extLst>
          </p:cNvPr>
          <p:cNvSpPr txBox="1"/>
          <p:nvPr/>
        </p:nvSpPr>
        <p:spPr>
          <a:xfrm>
            <a:off x="6000750" y="1905000"/>
            <a:ext cx="28841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out the new </a:t>
            </a:r>
            <a:br>
              <a:rPr lang="en-US" dirty="0"/>
            </a:br>
            <a:r>
              <a:rPr lang="en-US" dirty="0"/>
              <a:t>Find an ARES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register</a:t>
            </a:r>
            <a:br>
              <a:rPr lang="en-US" dirty="0"/>
            </a:br>
            <a:r>
              <a:rPr lang="en-US" dirty="0"/>
              <a:t>your group on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Hams looking for ARES</a:t>
            </a:r>
            <a:br>
              <a:rPr lang="en-US" dirty="0"/>
            </a:br>
            <a:r>
              <a:rPr lang="en-US" dirty="0"/>
              <a:t>groups will get a map </a:t>
            </a:r>
            <a:br>
              <a:rPr lang="en-US" dirty="0"/>
            </a:br>
            <a:r>
              <a:rPr lang="en-US" dirty="0"/>
              <a:t>showing all the groups</a:t>
            </a:r>
            <a:br>
              <a:rPr lang="en-US" dirty="0"/>
            </a:br>
            <a:r>
              <a:rPr lang="en-US" dirty="0"/>
              <a:t>centered around the</a:t>
            </a:r>
            <a:br>
              <a:rPr lang="en-US" dirty="0"/>
            </a:br>
            <a:r>
              <a:rPr lang="en-US" dirty="0"/>
              <a:t>ZIP code.</a:t>
            </a:r>
          </a:p>
        </p:txBody>
      </p:sp>
    </p:spTree>
    <p:extLst>
      <p:ext uri="{BB962C8B-B14F-4D97-AF65-F5344CB8AC3E}">
        <p14:creationId xmlns:p14="http://schemas.microsoft.com/office/powerpoint/2010/main" val="307738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54F4-2F09-3D2E-DC05-F31B3604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an ARES Group Map</a:t>
            </a:r>
          </a:p>
        </p:txBody>
      </p:sp>
      <p:pic>
        <p:nvPicPr>
          <p:cNvPr id="8" name="Content Placeholder 7" descr="A map showing the location of ARES groups centered on ZIP code 33701.">
            <a:extLst>
              <a:ext uri="{FF2B5EF4-FFF2-40B4-BE49-F238E27FC236}">
                <a16:creationId xmlns:a16="http://schemas.microsoft.com/office/drawing/2014/main" id="{605D9E36-7D07-3D1A-E7E7-801F06EC8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77" y="1295400"/>
            <a:ext cx="4528796" cy="4511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0908-C15D-22D8-CE01-D14FB20B36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A1B5-FF56-4C0D-C748-20C6600994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250F-D700-9628-27C8-5C59B5B6CD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0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76D7-E8D8-48E3-DD17-2C9DBFE4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7868-0B9C-C4EF-6B99-E647DF12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interesting best practices?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Guests?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4CA4-DE8F-ACF9-504B-5AA8598E01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DDFB-2A13-D144-F6D0-9B67B68AB7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E990-2F8C-68C8-82CA-20D8E8306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4ABDC9-C1EF-5621-4BC2-AB0041236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51795"/>
              </p:ext>
            </p:extLst>
          </p:nvPr>
        </p:nvGraphicFramePr>
        <p:xfrm>
          <a:off x="1371600" y="2590800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925754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34338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Charlotte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Manatee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1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DeSoto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1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Hardee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Pinellas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50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Highland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Polk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4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Hillsborough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Sarasota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0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19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7239-B749-4BC5-813C-34B6B577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7C632D-6EF5-6DC7-BAF7-9FB076C9D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DFF0-713F-D006-5F18-2E11E34F85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92A7B4-A994-4BDB-9737-2A54D0E9D977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8F44F-522E-9495-3588-620A9E3163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CFFDA-5D53-9DE9-C0E7-D48DA788B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86E8063-4EF5-4C12-B089-074558AE29F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3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F127-786B-3CC7-C5CD-4ECE4539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BC28-56B9-0869-3A92-F8CAF35C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Tampa Bay Hamfest – Dec 13, 2:00 PM</a:t>
            </a:r>
          </a:p>
          <a:p>
            <a:r>
              <a:rPr lang="en-US" dirty="0"/>
              <a:t>Hope to have as many as possible.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9B22-97C1-F4B7-1746-8540203E08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6D9FC-0D93-96FB-F70E-526F11F09D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48E4-6FBA-12E3-0C1B-78811DE2CE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8268-A749-512C-ACA2-38B7DD9B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F1139-62F6-56A2-87FD-729D5F3B0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7B776-1A48-0299-BE83-5E4C2CA85B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84E8F-77C8-4D7D-BA57-59231B09CCB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1194-87D0-9EAC-AD2A-9C7DE5D192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3BDC-6FFB-3BEE-DC4A-EDD95CED9C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355626-DE6F-4915-8B49-BFC6FF0297E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72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78FB081-139A-A01C-0D20-48B27764A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t" anchorCtr="0"/>
          <a:lstStyle/>
          <a:p>
            <a:pPr>
              <a:defRPr/>
            </a:pPr>
            <a:r>
              <a:rPr lang="en-US" altLang="en-US" dirty="0"/>
              <a:t>Meeting Agenda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5DE34AD-BDF6-11A1-1EBF-CC0A9D2C8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tIns="45720" rIns="91440" bIns="45720"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effectLst/>
              </a:rPr>
              <a:t>Call to Order</a:t>
            </a:r>
          </a:p>
          <a:p>
            <a:pPr>
              <a:defRPr/>
            </a:pPr>
            <a:r>
              <a:rPr lang="en-US" dirty="0">
                <a:effectLst/>
              </a:rPr>
              <a:t>Introductions</a:t>
            </a:r>
          </a:p>
          <a:p>
            <a:pPr lvl="1">
              <a:defRPr/>
            </a:pPr>
            <a:r>
              <a:rPr lang="en-US" dirty="0">
                <a:effectLst/>
              </a:rPr>
              <a:t>Section Emergency Coordinator &amp; Section Officials</a:t>
            </a:r>
          </a:p>
          <a:p>
            <a:pPr lvl="1">
              <a:defRPr/>
            </a:pPr>
            <a:r>
              <a:rPr lang="en-US" dirty="0">
                <a:effectLst/>
              </a:rPr>
              <a:t>County Emergency Coordinators</a:t>
            </a:r>
          </a:p>
          <a:p>
            <a:pPr lvl="1">
              <a:defRPr/>
            </a:pPr>
            <a:r>
              <a:rPr lang="en-US" dirty="0">
                <a:effectLst/>
              </a:rPr>
              <a:t>Other presenters and guests</a:t>
            </a:r>
          </a:p>
          <a:p>
            <a:pPr>
              <a:defRPr/>
            </a:pPr>
            <a:r>
              <a:rPr lang="en-US" dirty="0">
                <a:effectLst/>
              </a:rPr>
              <a:t>Presentation: Latest Version of the ARRL West Central Florida ARES Emergency Communications Plan</a:t>
            </a:r>
          </a:p>
          <a:p>
            <a:pPr lvl="1">
              <a:defRPr/>
            </a:pPr>
            <a:r>
              <a:rPr lang="en-US" dirty="0">
                <a:effectLst/>
              </a:rPr>
              <a:t>Brief overview of updates and key changes</a:t>
            </a:r>
          </a:p>
          <a:p>
            <a:pPr lvl="1">
              <a:defRPr/>
            </a:pPr>
            <a:r>
              <a:rPr lang="en-US" dirty="0">
                <a:effectLst/>
              </a:rPr>
              <a:t>Needed information</a:t>
            </a:r>
          </a:p>
          <a:p>
            <a:pPr>
              <a:defRPr/>
            </a:pPr>
            <a:r>
              <a:rPr lang="en-US" dirty="0">
                <a:effectLst/>
              </a:rPr>
              <a:t>WCF ARES Communicator</a:t>
            </a:r>
          </a:p>
          <a:p>
            <a:pPr>
              <a:defRPr/>
            </a:pPr>
            <a:r>
              <a:rPr lang="en-US" dirty="0">
                <a:effectLst/>
              </a:rPr>
              <a:t>ARRL ARES Website Updates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124" name="Date Placeholder 1">
            <a:extLst>
              <a:ext uri="{FF2B5EF4-FFF2-40B4-BE49-F238E27FC236}">
                <a16:creationId xmlns:a16="http://schemas.microsoft.com/office/drawing/2014/main" id="{98DD2C0B-FD37-25AA-A258-4E0734296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16DD51B8-3B07-4F8F-B2CE-7AA9250F8191}" type="datetime1">
              <a:rPr lang="en-US" altLang="en-US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9/12/2025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5" name="Footer Placeholder 2">
            <a:extLst>
              <a:ext uri="{FF2B5EF4-FFF2-40B4-BE49-F238E27FC236}">
                <a16:creationId xmlns:a16="http://schemas.microsoft.com/office/drawing/2014/main" id="{234EAB32-F622-DE43-D541-8EFF72EF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ARRL WCF ARES</a:t>
            </a:r>
          </a:p>
        </p:txBody>
      </p:sp>
      <p:sp>
        <p:nvSpPr>
          <p:cNvPr id="5126" name="Slide Number Placeholder 3">
            <a:extLst>
              <a:ext uri="{FF2B5EF4-FFF2-40B4-BE49-F238E27FC236}">
                <a16:creationId xmlns:a16="http://schemas.microsoft.com/office/drawing/2014/main" id="{3B363EE4-63B4-EC36-A73F-AADFE4E7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53544F63-7DFF-4FA7-987E-A303E4DE24FA}" type="slidenum">
              <a:rPr lang="en-US" altLang="en-US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0CA21E1-2F2F-E502-0A46-4465091AF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t" anchorCtr="0"/>
          <a:lstStyle/>
          <a:p>
            <a:pPr>
              <a:defRPr/>
            </a:pPr>
            <a:r>
              <a:rPr lang="en-US" altLang="en-US" dirty="0"/>
              <a:t>Meeting Agenda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70E7D2B-D8DE-7565-E834-4804802EF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tIns="45720" rIns="91440" bIns="45720"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effectLst/>
              </a:rPr>
              <a:t>Discussion and </a:t>
            </a:r>
            <a:r>
              <a:rPr lang="en-US" dirty="0" err="1">
                <a:effectLst/>
              </a:rPr>
              <a:t>Q&amp;ACounty</a:t>
            </a:r>
            <a:r>
              <a:rPr lang="en-US" dirty="0">
                <a:effectLst/>
              </a:rPr>
              <a:t> Initiatives Updates</a:t>
            </a:r>
          </a:p>
          <a:p>
            <a:pPr lvl="1">
              <a:defRPr/>
            </a:pPr>
            <a:r>
              <a:rPr lang="en-US" dirty="0">
                <a:effectLst/>
              </a:rPr>
              <a:t>Each County Emergency Coordinator provides a brief update on recent activities, initiatives, and accomplishments</a:t>
            </a:r>
          </a:p>
          <a:p>
            <a:pPr lvl="1">
              <a:defRPr/>
            </a:pPr>
            <a:r>
              <a:rPr lang="en-US" dirty="0">
                <a:effectLst/>
              </a:rPr>
              <a:t>Opportunity for questions and shared best practices</a:t>
            </a:r>
          </a:p>
          <a:p>
            <a:pPr>
              <a:defRPr/>
            </a:pPr>
            <a:r>
              <a:rPr lang="en-US" dirty="0">
                <a:effectLst/>
              </a:rPr>
              <a:t>Open Discussion</a:t>
            </a:r>
          </a:p>
          <a:p>
            <a:pPr lvl="1">
              <a:defRPr/>
            </a:pPr>
            <a:r>
              <a:rPr lang="en-US" dirty="0">
                <a:effectLst/>
              </a:rPr>
              <a:t>Challenges, needs, and opportunities identified by members</a:t>
            </a:r>
          </a:p>
          <a:p>
            <a:pPr>
              <a:defRPr/>
            </a:pPr>
            <a:r>
              <a:rPr lang="en-US" dirty="0">
                <a:effectLst/>
              </a:rPr>
              <a:t>Planning for Next Meeting</a:t>
            </a:r>
          </a:p>
          <a:p>
            <a:pPr lvl="1">
              <a:defRPr/>
            </a:pPr>
            <a:r>
              <a:rPr lang="en-US" dirty="0">
                <a:effectLst/>
              </a:rPr>
              <a:t>Proposals for agenda topics</a:t>
            </a:r>
          </a:p>
          <a:p>
            <a:pPr lvl="1">
              <a:defRPr/>
            </a:pPr>
            <a:r>
              <a:rPr lang="en-US" dirty="0">
                <a:effectLst/>
              </a:rPr>
              <a:t>Scheduling and location discussion</a:t>
            </a:r>
          </a:p>
          <a:p>
            <a:pPr>
              <a:defRPr/>
            </a:pPr>
            <a:r>
              <a:rPr lang="en-US" dirty="0">
                <a:effectLst/>
              </a:rPr>
              <a:t>Adjournment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148" name="Date Placeholder 1">
            <a:extLst>
              <a:ext uri="{FF2B5EF4-FFF2-40B4-BE49-F238E27FC236}">
                <a16:creationId xmlns:a16="http://schemas.microsoft.com/office/drawing/2014/main" id="{466B1782-C0FF-83FE-B8D7-7403E0139B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7AE37E88-F435-42DC-9D80-E1CBBB52D883}" type="datetime1">
              <a:rPr lang="en-US" altLang="en-US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9/12/2025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9" name="Footer Placeholder 2">
            <a:extLst>
              <a:ext uri="{FF2B5EF4-FFF2-40B4-BE49-F238E27FC236}">
                <a16:creationId xmlns:a16="http://schemas.microsoft.com/office/drawing/2014/main" id="{5B2F7C41-9379-104B-70C9-34173121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ARRL WCF ARES</a:t>
            </a:r>
          </a:p>
        </p:txBody>
      </p:sp>
      <p:sp>
        <p:nvSpPr>
          <p:cNvPr id="6150" name="Slide Number Placeholder 3">
            <a:extLst>
              <a:ext uri="{FF2B5EF4-FFF2-40B4-BE49-F238E27FC236}">
                <a16:creationId xmlns:a16="http://schemas.microsoft.com/office/drawing/2014/main" id="{2403B932-AA39-759E-AAEC-98BC46EA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2B9550E3-845D-4EEA-92D9-FC63D817C4BF}" type="slidenum">
              <a:rPr lang="en-US" altLang="en-US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733-858A-41B6-993F-1B2341B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2382-1129-E990-EBB9-BD4F10736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</a:t>
            </a:r>
          </a:p>
          <a:p>
            <a:r>
              <a:rPr lang="en-US" sz="2400" dirty="0"/>
              <a:t>	Dave Rockwell SEC</a:t>
            </a:r>
          </a:p>
          <a:p>
            <a:r>
              <a:rPr lang="en-US" sz="2400" dirty="0"/>
              <a:t>	Chuck Johnston, ASEC Exercises</a:t>
            </a:r>
          </a:p>
          <a:p>
            <a:r>
              <a:rPr lang="en-US" sz="2400" dirty="0"/>
              <a:t>	Randy Paine, ASEC Emeritus</a:t>
            </a:r>
          </a:p>
          <a:p>
            <a:r>
              <a:rPr lang="en-US" sz="2400" dirty="0"/>
              <a:t>Emergency Coordinators &amp; Radio Officers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AEB33-484E-A617-9524-023C25A84A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482B-9E5A-2451-B1A8-FCB2EA48A4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76B3-0487-C180-4400-0E72D545E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DEB348-F2A8-E56D-1163-905DF48E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21676"/>
              </p:ext>
            </p:extLst>
          </p:nvPr>
        </p:nvGraphicFramePr>
        <p:xfrm>
          <a:off x="9906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170575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1317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Charlotte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Manatee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23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DeSoto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Pasco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94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Hardee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Pinellas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Highlands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Polk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9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Hillsborough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Sarasota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2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2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698A-4B13-3EA5-B669-F4176435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CF8C-F3B0-2A18-6B71-80F9476A9D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PACE Model for Communications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Concept of Operations</a:t>
            </a:r>
          </a:p>
          <a:p>
            <a:r>
              <a:rPr lang="en-US" dirty="0"/>
              <a:t>	ARES support is consistent with NIMS and ICS</a:t>
            </a:r>
          </a:p>
          <a:p>
            <a:r>
              <a:rPr lang="en-US" dirty="0"/>
              <a:t>	ARES Groups should be supporting a responding agency</a:t>
            </a:r>
          </a:p>
          <a:p>
            <a:r>
              <a:rPr lang="en-US" dirty="0"/>
              <a:t>	ARES members should undergo qualification and recurring training</a:t>
            </a:r>
          </a:p>
          <a:p>
            <a:r>
              <a:rPr lang="en-US" dirty="0"/>
              <a:t>	AUXCOMM is encouraged and required by some agencies</a:t>
            </a:r>
          </a:p>
          <a:p>
            <a:r>
              <a:rPr lang="en-US" dirty="0"/>
              <a:t>	ARES members should take every opportunity to participate in events, drills, and exercises</a:t>
            </a:r>
          </a:p>
          <a:p>
            <a:endParaRPr lang="en-US" dirty="0"/>
          </a:p>
        </p:txBody>
      </p:sp>
      <p:pic>
        <p:nvPicPr>
          <p:cNvPr id="9" name="Content Placeholder 8" descr="Screenshot of EMCOMM Plan title page.t.">
            <a:extLst>
              <a:ext uri="{FF2B5EF4-FFF2-40B4-BE49-F238E27FC236}">
                <a16:creationId xmlns:a16="http://schemas.microsoft.com/office/drawing/2014/main" id="{5343CD16-3F19-89AA-F92A-1911F2A65B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22" y="1600200"/>
            <a:ext cx="3813781" cy="4511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D3AE6-5297-2B9D-2428-7AEEA863B4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351A-87AE-573A-6553-7427C7D0D4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70B1-D82C-ED08-CCE9-F70F03CA9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C3FF0-04E9-4EDC-4EE7-EA44D328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000"/>
            <a:ext cx="2705758" cy="1522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45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C4BF-90B6-FDC3-8755-79489DD3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5276-5374-B8B6-DA60-02EFFCE2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Emergency Activation</a:t>
            </a:r>
          </a:p>
          <a:p>
            <a:r>
              <a:rPr lang="en-US" dirty="0"/>
              <a:t>	ARES members are activated by their sponsoring agencies</a:t>
            </a:r>
          </a:p>
          <a:p>
            <a:r>
              <a:rPr lang="en-US" dirty="0"/>
              <a:t>	ARES members should never self-activate</a:t>
            </a:r>
          </a:p>
          <a:p>
            <a:r>
              <a:rPr lang="en-US" dirty="0"/>
              <a:t>	Safety of member and his/her family comes first</a:t>
            </a:r>
          </a:p>
          <a:p>
            <a:r>
              <a:rPr lang="en-US" dirty="0"/>
              <a:t>	Keep the SEC advised of any activations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F5C7-B3E8-C86D-2A1F-4C769515B5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8BEB-1D5E-E34F-9404-A8E17D7134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392D-C6F2-1CCC-8D74-57F658809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3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CF62-D213-5A3E-8C6A-E94E80D8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43083-285F-714E-261D-695750A9A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WCF ARES Activation Levels</a:t>
            </a:r>
          </a:p>
          <a:p>
            <a:r>
              <a:rPr lang="en-US" dirty="0"/>
              <a:t>	Four levels</a:t>
            </a:r>
          </a:p>
          <a:p>
            <a:r>
              <a:rPr lang="en-US" dirty="0"/>
              <a:t>			Level 4 – Routine Operations</a:t>
            </a:r>
          </a:p>
          <a:p>
            <a:r>
              <a:rPr lang="en-US" dirty="0"/>
              <a:t>			Level 3 – Alert Status</a:t>
            </a:r>
          </a:p>
          <a:p>
            <a:r>
              <a:rPr lang="en-US" dirty="0"/>
              <a:t>			Level 2 – Partial Activation</a:t>
            </a:r>
          </a:p>
          <a:p>
            <a:r>
              <a:rPr lang="en-US" dirty="0"/>
              <a:t>			Level 1 – Full Section Activation</a:t>
            </a:r>
          </a:p>
          <a:p>
            <a:r>
              <a:rPr lang="en-US" dirty="0"/>
              <a:t>ECs can request Activation Level change – Contact SEC, SM, or webmaster</a:t>
            </a:r>
          </a:p>
          <a:p>
            <a:r>
              <a:rPr lang="en-US" dirty="0"/>
              <a:t>Activation Levels are offered as a service to let ARES members know that some or all groups are activated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1B84-FEB7-9EDF-E996-467C247701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FD9D-85CD-ECC2-6951-A00CC59A26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5EE5-CAC7-F4C3-0EFF-D57D246D4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2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CB84-FDEF-62F9-5CED-BF91EF43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B058-F773-F1EF-B4A3-8CD8A1475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plan contains tables regarding organization, Emergency Coordinators, and EOC contacts.</a:t>
            </a:r>
          </a:p>
          <a:p>
            <a:r>
              <a:rPr lang="en-US" dirty="0"/>
              <a:t>We need to update the county-to-county table of contacts</a:t>
            </a:r>
          </a:p>
          <a:p>
            <a:r>
              <a:rPr lang="en-US" dirty="0"/>
              <a:t>	Need contact name</a:t>
            </a:r>
          </a:p>
          <a:p>
            <a:r>
              <a:rPr lang="en-US" dirty="0"/>
              <a:t>	EOC radio room phone number or cellphone</a:t>
            </a:r>
          </a:p>
          <a:p>
            <a:r>
              <a:rPr lang="en-US" dirty="0"/>
              <a:t>	Local repeater information</a:t>
            </a:r>
          </a:p>
          <a:p>
            <a:r>
              <a:rPr lang="en-US" dirty="0"/>
              <a:t>	WINLINK addresses</a:t>
            </a:r>
          </a:p>
          <a:p>
            <a:r>
              <a:rPr lang="en-US" dirty="0"/>
              <a:t>	SHARES call sign</a:t>
            </a:r>
          </a:p>
          <a:p>
            <a:r>
              <a:rPr lang="en-US" dirty="0"/>
              <a:t>Mike Drake, Pinellas ACS, is compiling information, </a:t>
            </a:r>
            <a:r>
              <a:rPr lang="en-US" dirty="0">
                <a:hlinkClick r:id="rId2"/>
              </a:rPr>
              <a:t>wa1ryq@arrl.net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E48B-754D-7D45-79A7-A73A704371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2DE3-BD34-B360-8BF6-D15ABC45ED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4D17B-D473-46DD-A89A-933CC6BF1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5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21DD-F153-CF5A-482C-07CB06C4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WCF ARES EMCOMM Plan</a:t>
            </a:r>
          </a:p>
        </p:txBody>
      </p:sp>
      <p:pic>
        <p:nvPicPr>
          <p:cNvPr id="8" name="Content Placeholder 7" descr="A close-up of a contact information&#10;&#10;AI-generated content may be incorrect.">
            <a:extLst>
              <a:ext uri="{FF2B5EF4-FFF2-40B4-BE49-F238E27FC236}">
                <a16:creationId xmlns:a16="http://schemas.microsoft.com/office/drawing/2014/main" id="{0008B19A-C697-DE7A-6035-279B5397E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9" y="1600200"/>
            <a:ext cx="7694912" cy="4511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BA7C3-7769-0544-2BAD-79766073A9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6F3F41-FF95-47DF-9545-C52FDFC9DDE4}" type="datetime1">
              <a:rPr lang="en-US" altLang="en-US" smtClean="0"/>
              <a:pPr>
                <a:defRPr/>
              </a:pPr>
              <a:t>9/12/2025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98723-B03A-FEDE-A594-3CD275D094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ARRL WCF ARES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31E9-F0F8-503E-D8F3-5BF0173368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D7E796E-E9EE-45C5-A942-3DD149F979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19117"/>
      </p:ext>
    </p:extLst>
  </p:cSld>
  <p:clrMapOvr>
    <a:masterClrMapping/>
  </p:clrMapOvr>
</p:sld>
</file>

<file path=ppt/theme/theme1.xml><?xml version="1.0" encoding="utf-8"?>
<a:theme xmlns:a="http://schemas.openxmlformats.org/drawingml/2006/main" name="ARR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RL" id="{E04AB3DB-B98F-48FD-BDB0-8B56D19211AC}" vid="{A298C40A-AEA8-4C74-A168-337971DC312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ARRL</Template>
  <TotalTime>348</TotalTime>
  <Words>658</Words>
  <Application>Microsoft Office PowerPoint</Application>
  <PresentationFormat>On-screen Show (4:3)</PresentationFormat>
  <Paragraphs>169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Times New Roman</vt:lpstr>
      <vt:lpstr>Verdana</vt:lpstr>
      <vt:lpstr>ARRL</vt:lpstr>
      <vt:lpstr>Default Design</vt:lpstr>
      <vt:lpstr>ARRL West Central Florida ARES Meeting</vt:lpstr>
      <vt:lpstr>Meeting Agenda</vt:lpstr>
      <vt:lpstr>Meeting Agenda</vt:lpstr>
      <vt:lpstr>EC Introductions</vt:lpstr>
      <vt:lpstr>WCF ARES EMCOMM Plan</vt:lpstr>
      <vt:lpstr>WCF ARES EMCOMM Plan</vt:lpstr>
      <vt:lpstr>WCF ARES EMCOMM Plan</vt:lpstr>
      <vt:lpstr>WCF ARES EMCOMM Plan</vt:lpstr>
      <vt:lpstr>WCF ARES EMCOMM Plan</vt:lpstr>
      <vt:lpstr>WCF ARES EMCOMM Plan</vt:lpstr>
      <vt:lpstr>WCF ARES Communicator</vt:lpstr>
      <vt:lpstr>ARRL ARES Website</vt:lpstr>
      <vt:lpstr>Find an ARES Group Map</vt:lpstr>
      <vt:lpstr>County Initiatives</vt:lpstr>
      <vt:lpstr>Open Discussion</vt:lpstr>
      <vt:lpstr>Next Meeting</vt:lpstr>
      <vt:lpstr>Adjourn</vt:lpstr>
    </vt:vector>
  </TitlesOfParts>
  <Company>ARRL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DSZW500</dc:creator>
  <cp:lastModifiedBy>Dave Rockwell</cp:lastModifiedBy>
  <cp:revision>13</cp:revision>
  <dcterms:created xsi:type="dcterms:W3CDTF">2008-08-28T14:34:52Z</dcterms:created>
  <dcterms:modified xsi:type="dcterms:W3CDTF">2025-09-12T15:13:14Z</dcterms:modified>
</cp:coreProperties>
</file>