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esktop\SpecAnal\noise1a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12700">
              <a:solidFill>
                <a:schemeClr val="tx1"/>
              </a:solidFill>
            </a:ln>
          </c:spPr>
          <c:xVal>
            <c:numRef>
              <c:f>Sheet1!$D$1:$D$100</c:f>
              <c:numCache>
                <c:formatCode>General</c:formatCode>
                <c:ptCount val="100"/>
                <c:pt idx="0">
                  <c:v>6.51</c:v>
                </c:pt>
                <c:pt idx="1">
                  <c:v>6.52</c:v>
                </c:pt>
                <c:pt idx="2">
                  <c:v>6.53</c:v>
                </c:pt>
                <c:pt idx="3">
                  <c:v>6.54</c:v>
                </c:pt>
                <c:pt idx="4">
                  <c:v>6.55</c:v>
                </c:pt>
                <c:pt idx="5">
                  <c:v>6.56</c:v>
                </c:pt>
                <c:pt idx="6">
                  <c:v>6.57</c:v>
                </c:pt>
                <c:pt idx="7">
                  <c:v>6.58</c:v>
                </c:pt>
                <c:pt idx="8">
                  <c:v>6.59</c:v>
                </c:pt>
                <c:pt idx="9">
                  <c:v>6.6</c:v>
                </c:pt>
                <c:pt idx="10">
                  <c:v>6.6099999999999994</c:v>
                </c:pt>
                <c:pt idx="11">
                  <c:v>6.6199999999999992</c:v>
                </c:pt>
                <c:pt idx="12">
                  <c:v>6.63</c:v>
                </c:pt>
                <c:pt idx="13">
                  <c:v>6.64</c:v>
                </c:pt>
                <c:pt idx="14">
                  <c:v>6.6499999999999995</c:v>
                </c:pt>
                <c:pt idx="15">
                  <c:v>6.6599999999999993</c:v>
                </c:pt>
                <c:pt idx="16">
                  <c:v>6.67</c:v>
                </c:pt>
                <c:pt idx="17">
                  <c:v>6.68</c:v>
                </c:pt>
                <c:pt idx="18">
                  <c:v>6.6899999999999995</c:v>
                </c:pt>
                <c:pt idx="19">
                  <c:v>6.7</c:v>
                </c:pt>
                <c:pt idx="20">
                  <c:v>6.71</c:v>
                </c:pt>
                <c:pt idx="21">
                  <c:v>6.72</c:v>
                </c:pt>
                <c:pt idx="22">
                  <c:v>6.73</c:v>
                </c:pt>
                <c:pt idx="23">
                  <c:v>6.74</c:v>
                </c:pt>
                <c:pt idx="24">
                  <c:v>6.75</c:v>
                </c:pt>
                <c:pt idx="25">
                  <c:v>6.76</c:v>
                </c:pt>
                <c:pt idx="26">
                  <c:v>6.7700000000000005</c:v>
                </c:pt>
                <c:pt idx="27">
                  <c:v>6.78</c:v>
                </c:pt>
                <c:pt idx="28">
                  <c:v>6.79</c:v>
                </c:pt>
                <c:pt idx="29">
                  <c:v>6.8</c:v>
                </c:pt>
                <c:pt idx="30">
                  <c:v>6.81</c:v>
                </c:pt>
                <c:pt idx="31">
                  <c:v>6.8199999999999994</c:v>
                </c:pt>
                <c:pt idx="32">
                  <c:v>6.83</c:v>
                </c:pt>
                <c:pt idx="33">
                  <c:v>6.84</c:v>
                </c:pt>
                <c:pt idx="34">
                  <c:v>6.85</c:v>
                </c:pt>
                <c:pt idx="35">
                  <c:v>6.8599999999999994</c:v>
                </c:pt>
                <c:pt idx="36">
                  <c:v>6.87</c:v>
                </c:pt>
                <c:pt idx="37">
                  <c:v>6.88</c:v>
                </c:pt>
                <c:pt idx="38">
                  <c:v>6.89</c:v>
                </c:pt>
                <c:pt idx="39">
                  <c:v>6.9</c:v>
                </c:pt>
                <c:pt idx="40">
                  <c:v>6.91</c:v>
                </c:pt>
                <c:pt idx="41">
                  <c:v>6.92</c:v>
                </c:pt>
                <c:pt idx="42">
                  <c:v>6.9300000000000006</c:v>
                </c:pt>
                <c:pt idx="43">
                  <c:v>6.94</c:v>
                </c:pt>
                <c:pt idx="44">
                  <c:v>6.95</c:v>
                </c:pt>
                <c:pt idx="45">
                  <c:v>6.96</c:v>
                </c:pt>
                <c:pt idx="46">
                  <c:v>6.9700000000000006</c:v>
                </c:pt>
                <c:pt idx="47">
                  <c:v>6.98</c:v>
                </c:pt>
                <c:pt idx="48">
                  <c:v>6.99</c:v>
                </c:pt>
                <c:pt idx="49">
                  <c:v>7</c:v>
                </c:pt>
                <c:pt idx="50">
                  <c:v>7.01</c:v>
                </c:pt>
                <c:pt idx="51">
                  <c:v>7.02</c:v>
                </c:pt>
                <c:pt idx="52">
                  <c:v>7.03</c:v>
                </c:pt>
                <c:pt idx="53">
                  <c:v>7.04</c:v>
                </c:pt>
                <c:pt idx="54">
                  <c:v>7.05</c:v>
                </c:pt>
                <c:pt idx="55">
                  <c:v>7.06</c:v>
                </c:pt>
                <c:pt idx="56">
                  <c:v>7.07</c:v>
                </c:pt>
                <c:pt idx="57">
                  <c:v>7.08</c:v>
                </c:pt>
                <c:pt idx="58">
                  <c:v>7.09</c:v>
                </c:pt>
                <c:pt idx="59">
                  <c:v>7.1</c:v>
                </c:pt>
                <c:pt idx="60">
                  <c:v>7.1099999999999994</c:v>
                </c:pt>
                <c:pt idx="61">
                  <c:v>7.1199999999999992</c:v>
                </c:pt>
                <c:pt idx="62">
                  <c:v>7.13</c:v>
                </c:pt>
                <c:pt idx="63">
                  <c:v>7.14</c:v>
                </c:pt>
                <c:pt idx="64">
                  <c:v>7.1499999999999995</c:v>
                </c:pt>
                <c:pt idx="65">
                  <c:v>7.1599999999999993</c:v>
                </c:pt>
                <c:pt idx="66">
                  <c:v>7.17</c:v>
                </c:pt>
                <c:pt idx="67">
                  <c:v>7.18</c:v>
                </c:pt>
                <c:pt idx="68">
                  <c:v>7.1899999999999995</c:v>
                </c:pt>
                <c:pt idx="69">
                  <c:v>7.2</c:v>
                </c:pt>
                <c:pt idx="70">
                  <c:v>7.21</c:v>
                </c:pt>
                <c:pt idx="71">
                  <c:v>7.22</c:v>
                </c:pt>
                <c:pt idx="72">
                  <c:v>7.23</c:v>
                </c:pt>
                <c:pt idx="73">
                  <c:v>7.24</c:v>
                </c:pt>
                <c:pt idx="74">
                  <c:v>7.25</c:v>
                </c:pt>
                <c:pt idx="75">
                  <c:v>7.26</c:v>
                </c:pt>
                <c:pt idx="76">
                  <c:v>7.2700000000000005</c:v>
                </c:pt>
                <c:pt idx="77">
                  <c:v>7.28</c:v>
                </c:pt>
                <c:pt idx="78">
                  <c:v>7.29</c:v>
                </c:pt>
                <c:pt idx="79">
                  <c:v>7.3</c:v>
                </c:pt>
                <c:pt idx="80">
                  <c:v>7.31</c:v>
                </c:pt>
                <c:pt idx="81">
                  <c:v>7.3199999999999994</c:v>
                </c:pt>
                <c:pt idx="82">
                  <c:v>7.33</c:v>
                </c:pt>
                <c:pt idx="83">
                  <c:v>7.34</c:v>
                </c:pt>
                <c:pt idx="84">
                  <c:v>7.35</c:v>
                </c:pt>
                <c:pt idx="85">
                  <c:v>7.3599999999999994</c:v>
                </c:pt>
                <c:pt idx="86">
                  <c:v>7.37</c:v>
                </c:pt>
                <c:pt idx="87">
                  <c:v>7.38</c:v>
                </c:pt>
                <c:pt idx="88">
                  <c:v>7.39</c:v>
                </c:pt>
                <c:pt idx="89">
                  <c:v>7.4</c:v>
                </c:pt>
                <c:pt idx="90">
                  <c:v>7.41</c:v>
                </c:pt>
                <c:pt idx="91">
                  <c:v>7.42</c:v>
                </c:pt>
                <c:pt idx="92">
                  <c:v>7.4300000000000006</c:v>
                </c:pt>
                <c:pt idx="93">
                  <c:v>7.44</c:v>
                </c:pt>
                <c:pt idx="94">
                  <c:v>7.45</c:v>
                </c:pt>
                <c:pt idx="95">
                  <c:v>7.46</c:v>
                </c:pt>
                <c:pt idx="96">
                  <c:v>7.4700000000000006</c:v>
                </c:pt>
                <c:pt idx="97">
                  <c:v>7.48</c:v>
                </c:pt>
                <c:pt idx="98">
                  <c:v>7.49</c:v>
                </c:pt>
              </c:numCache>
            </c:numRef>
          </c:xVal>
          <c:yVal>
            <c:numRef>
              <c:f>Sheet1!$C$1:$C$100</c:f>
              <c:numCache>
                <c:formatCode>General</c:formatCode>
                <c:ptCount val="100"/>
                <c:pt idx="0">
                  <c:v>115</c:v>
                </c:pt>
                <c:pt idx="1">
                  <c:v>148</c:v>
                </c:pt>
                <c:pt idx="2">
                  <c:v>148</c:v>
                </c:pt>
                <c:pt idx="3">
                  <c:v>156</c:v>
                </c:pt>
                <c:pt idx="4">
                  <c:v>156</c:v>
                </c:pt>
                <c:pt idx="5">
                  <c:v>115</c:v>
                </c:pt>
                <c:pt idx="6">
                  <c:v>90</c:v>
                </c:pt>
                <c:pt idx="7">
                  <c:v>140</c:v>
                </c:pt>
                <c:pt idx="8">
                  <c:v>140</c:v>
                </c:pt>
                <c:pt idx="9">
                  <c:v>148</c:v>
                </c:pt>
                <c:pt idx="10">
                  <c:v>156</c:v>
                </c:pt>
                <c:pt idx="11">
                  <c:v>123</c:v>
                </c:pt>
                <c:pt idx="12">
                  <c:v>132</c:v>
                </c:pt>
                <c:pt idx="13">
                  <c:v>148</c:v>
                </c:pt>
                <c:pt idx="14">
                  <c:v>140</c:v>
                </c:pt>
                <c:pt idx="15">
                  <c:v>132</c:v>
                </c:pt>
                <c:pt idx="16">
                  <c:v>132</c:v>
                </c:pt>
                <c:pt idx="17">
                  <c:v>82</c:v>
                </c:pt>
                <c:pt idx="18">
                  <c:v>148</c:v>
                </c:pt>
                <c:pt idx="19">
                  <c:v>148</c:v>
                </c:pt>
                <c:pt idx="20">
                  <c:v>132</c:v>
                </c:pt>
                <c:pt idx="21">
                  <c:v>123</c:v>
                </c:pt>
                <c:pt idx="22">
                  <c:v>115</c:v>
                </c:pt>
                <c:pt idx="23">
                  <c:v>132</c:v>
                </c:pt>
                <c:pt idx="24">
                  <c:v>140</c:v>
                </c:pt>
                <c:pt idx="25">
                  <c:v>148</c:v>
                </c:pt>
                <c:pt idx="26">
                  <c:v>99</c:v>
                </c:pt>
                <c:pt idx="27">
                  <c:v>132</c:v>
                </c:pt>
                <c:pt idx="28">
                  <c:v>82</c:v>
                </c:pt>
                <c:pt idx="29">
                  <c:v>132</c:v>
                </c:pt>
                <c:pt idx="30">
                  <c:v>132</c:v>
                </c:pt>
                <c:pt idx="31">
                  <c:v>148</c:v>
                </c:pt>
                <c:pt idx="32">
                  <c:v>140</c:v>
                </c:pt>
                <c:pt idx="33">
                  <c:v>140</c:v>
                </c:pt>
                <c:pt idx="34">
                  <c:v>74</c:v>
                </c:pt>
                <c:pt idx="35">
                  <c:v>107</c:v>
                </c:pt>
                <c:pt idx="36">
                  <c:v>123</c:v>
                </c:pt>
                <c:pt idx="37">
                  <c:v>132</c:v>
                </c:pt>
                <c:pt idx="38">
                  <c:v>148</c:v>
                </c:pt>
                <c:pt idx="39">
                  <c:v>107</c:v>
                </c:pt>
                <c:pt idx="40">
                  <c:v>132</c:v>
                </c:pt>
                <c:pt idx="41">
                  <c:v>132</c:v>
                </c:pt>
                <c:pt idx="42">
                  <c:v>107</c:v>
                </c:pt>
                <c:pt idx="43">
                  <c:v>115</c:v>
                </c:pt>
                <c:pt idx="44">
                  <c:v>132</c:v>
                </c:pt>
                <c:pt idx="45">
                  <c:v>148</c:v>
                </c:pt>
                <c:pt idx="46">
                  <c:v>107</c:v>
                </c:pt>
                <c:pt idx="47">
                  <c:v>115</c:v>
                </c:pt>
                <c:pt idx="48">
                  <c:v>115</c:v>
                </c:pt>
                <c:pt idx="49">
                  <c:v>107</c:v>
                </c:pt>
                <c:pt idx="50">
                  <c:v>115</c:v>
                </c:pt>
                <c:pt idx="51">
                  <c:v>90</c:v>
                </c:pt>
                <c:pt idx="52">
                  <c:v>140</c:v>
                </c:pt>
                <c:pt idx="53">
                  <c:v>148</c:v>
                </c:pt>
                <c:pt idx="54">
                  <c:v>132</c:v>
                </c:pt>
                <c:pt idx="55">
                  <c:v>115</c:v>
                </c:pt>
                <c:pt idx="56">
                  <c:v>74</c:v>
                </c:pt>
                <c:pt idx="57">
                  <c:v>123</c:v>
                </c:pt>
                <c:pt idx="58">
                  <c:v>140</c:v>
                </c:pt>
                <c:pt idx="59">
                  <c:v>140</c:v>
                </c:pt>
                <c:pt idx="60">
                  <c:v>140</c:v>
                </c:pt>
                <c:pt idx="61">
                  <c:v>132</c:v>
                </c:pt>
                <c:pt idx="62">
                  <c:v>132</c:v>
                </c:pt>
                <c:pt idx="63">
                  <c:v>115</c:v>
                </c:pt>
                <c:pt idx="64">
                  <c:v>123</c:v>
                </c:pt>
                <c:pt idx="65">
                  <c:v>140</c:v>
                </c:pt>
                <c:pt idx="66">
                  <c:v>132</c:v>
                </c:pt>
                <c:pt idx="67">
                  <c:v>148</c:v>
                </c:pt>
                <c:pt idx="68">
                  <c:v>99</c:v>
                </c:pt>
                <c:pt idx="69">
                  <c:v>115</c:v>
                </c:pt>
                <c:pt idx="70">
                  <c:v>123</c:v>
                </c:pt>
                <c:pt idx="71">
                  <c:v>123</c:v>
                </c:pt>
                <c:pt idx="72">
                  <c:v>140</c:v>
                </c:pt>
                <c:pt idx="73">
                  <c:v>132</c:v>
                </c:pt>
                <c:pt idx="74">
                  <c:v>140</c:v>
                </c:pt>
                <c:pt idx="75">
                  <c:v>132</c:v>
                </c:pt>
                <c:pt idx="76">
                  <c:v>107</c:v>
                </c:pt>
                <c:pt idx="77">
                  <c:v>123</c:v>
                </c:pt>
                <c:pt idx="78">
                  <c:v>123</c:v>
                </c:pt>
                <c:pt idx="79">
                  <c:v>140</c:v>
                </c:pt>
                <c:pt idx="80">
                  <c:v>156</c:v>
                </c:pt>
                <c:pt idx="81">
                  <c:v>156</c:v>
                </c:pt>
                <c:pt idx="82">
                  <c:v>148</c:v>
                </c:pt>
                <c:pt idx="83">
                  <c:v>115</c:v>
                </c:pt>
                <c:pt idx="84">
                  <c:v>99</c:v>
                </c:pt>
                <c:pt idx="85">
                  <c:v>132</c:v>
                </c:pt>
                <c:pt idx="86">
                  <c:v>140</c:v>
                </c:pt>
                <c:pt idx="87">
                  <c:v>140</c:v>
                </c:pt>
                <c:pt idx="88">
                  <c:v>140</c:v>
                </c:pt>
                <c:pt idx="89">
                  <c:v>123</c:v>
                </c:pt>
                <c:pt idx="90">
                  <c:v>107</c:v>
                </c:pt>
                <c:pt idx="91">
                  <c:v>107</c:v>
                </c:pt>
                <c:pt idx="92">
                  <c:v>140</c:v>
                </c:pt>
                <c:pt idx="93">
                  <c:v>132</c:v>
                </c:pt>
                <c:pt idx="94">
                  <c:v>148</c:v>
                </c:pt>
                <c:pt idx="95">
                  <c:v>107</c:v>
                </c:pt>
                <c:pt idx="96">
                  <c:v>123</c:v>
                </c:pt>
                <c:pt idx="97">
                  <c:v>90</c:v>
                </c:pt>
                <c:pt idx="98">
                  <c:v>99</c:v>
                </c:pt>
              </c:numCache>
            </c:numRef>
          </c:yVal>
        </c:ser>
        <c:axId val="126547072"/>
        <c:axId val="126548608"/>
      </c:scatterChart>
      <c:valAx>
        <c:axId val="126547072"/>
        <c:scaling>
          <c:orientation val="minMax"/>
        </c:scaling>
        <c:axPos val="b"/>
        <c:numFmt formatCode="General" sourceLinked="1"/>
        <c:tickLblPos val="nextTo"/>
        <c:crossAx val="126548608"/>
        <c:crosses val="autoZero"/>
        <c:crossBetween val="midCat"/>
      </c:valAx>
      <c:valAx>
        <c:axId val="126548608"/>
        <c:scaling>
          <c:orientation val="minMax"/>
        </c:scaling>
        <c:axPos val="l"/>
        <c:majorGridlines/>
        <c:numFmt formatCode="General" sourceLinked="1"/>
        <c:tickLblPos val="nextTo"/>
        <c:crossAx val="126547072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S-meter reading vs Frequency </a:t>
            </a:r>
          </a:p>
          <a:p>
            <a:pPr>
              <a:defRPr/>
            </a:pPr>
            <a:r>
              <a:rPr lang="en-US" sz="1000"/>
              <a:t>taken 5/24/14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2461152532924505E-2"/>
          <c:y val="9.1903482782075441E-2"/>
          <c:w val="0.94447987364411412"/>
          <c:h val="0.86895224480541688"/>
        </c:manualLayout>
      </c:layout>
      <c:scatterChart>
        <c:scatterStyle val="lineMarker"/>
        <c:ser>
          <c:idx val="0"/>
          <c:order val="0"/>
          <c:tx>
            <c:v>Noise 5/24</c:v>
          </c:tx>
          <c:spPr>
            <a:ln w="6350">
              <a:solidFill>
                <a:srgbClr val="4F81BD"/>
              </a:solidFill>
            </a:ln>
          </c:spPr>
          <c:marker>
            <c:symbol val="diamond"/>
            <c:size val="3"/>
          </c:marker>
          <c:xVal>
            <c:numRef>
              <c:f>All!$D$1:$D$593</c:f>
              <c:numCache>
                <c:formatCode>General</c:formatCode>
                <c:ptCount val="593"/>
                <c:pt idx="0">
                  <c:v>2.08</c:v>
                </c:pt>
                <c:pt idx="1">
                  <c:v>2.17</c:v>
                </c:pt>
                <c:pt idx="2">
                  <c:v>2.2400000000000002</c:v>
                </c:pt>
                <c:pt idx="3">
                  <c:v>2.2799999999999998</c:v>
                </c:pt>
                <c:pt idx="4">
                  <c:v>2.2799999999999998</c:v>
                </c:pt>
                <c:pt idx="5">
                  <c:v>2.3299999999999996</c:v>
                </c:pt>
                <c:pt idx="6">
                  <c:v>2.44</c:v>
                </c:pt>
                <c:pt idx="7">
                  <c:v>2.46</c:v>
                </c:pt>
                <c:pt idx="8">
                  <c:v>2.54</c:v>
                </c:pt>
                <c:pt idx="9">
                  <c:v>2.57</c:v>
                </c:pt>
                <c:pt idx="10">
                  <c:v>2.58</c:v>
                </c:pt>
                <c:pt idx="11">
                  <c:v>2.64</c:v>
                </c:pt>
                <c:pt idx="12">
                  <c:v>2.7</c:v>
                </c:pt>
                <c:pt idx="13">
                  <c:v>2.7800000000000002</c:v>
                </c:pt>
                <c:pt idx="14">
                  <c:v>2.9</c:v>
                </c:pt>
                <c:pt idx="15">
                  <c:v>3.02</c:v>
                </c:pt>
                <c:pt idx="16">
                  <c:v>3.07</c:v>
                </c:pt>
                <c:pt idx="17">
                  <c:v>3.18</c:v>
                </c:pt>
                <c:pt idx="18">
                  <c:v>3.18</c:v>
                </c:pt>
                <c:pt idx="19">
                  <c:v>3.24</c:v>
                </c:pt>
                <c:pt idx="20">
                  <c:v>3.29</c:v>
                </c:pt>
                <c:pt idx="21">
                  <c:v>3.3299999999999996</c:v>
                </c:pt>
                <c:pt idx="22">
                  <c:v>3.3699999999999997</c:v>
                </c:pt>
                <c:pt idx="23">
                  <c:v>3.46</c:v>
                </c:pt>
                <c:pt idx="24">
                  <c:v>3.4899999999999998</c:v>
                </c:pt>
                <c:pt idx="25">
                  <c:v>3.51</c:v>
                </c:pt>
                <c:pt idx="26">
                  <c:v>3.51</c:v>
                </c:pt>
                <c:pt idx="27">
                  <c:v>3.52</c:v>
                </c:pt>
                <c:pt idx="28">
                  <c:v>3.52</c:v>
                </c:pt>
                <c:pt idx="29">
                  <c:v>3.56</c:v>
                </c:pt>
                <c:pt idx="30">
                  <c:v>3.59</c:v>
                </c:pt>
                <c:pt idx="31">
                  <c:v>3.6</c:v>
                </c:pt>
                <c:pt idx="32">
                  <c:v>3.67</c:v>
                </c:pt>
                <c:pt idx="33">
                  <c:v>3.7</c:v>
                </c:pt>
                <c:pt idx="34">
                  <c:v>3.77</c:v>
                </c:pt>
                <c:pt idx="35">
                  <c:v>3.82</c:v>
                </c:pt>
                <c:pt idx="36">
                  <c:v>3.84</c:v>
                </c:pt>
                <c:pt idx="37">
                  <c:v>3.8899999999999997</c:v>
                </c:pt>
                <c:pt idx="38">
                  <c:v>3.9099999999999997</c:v>
                </c:pt>
                <c:pt idx="39">
                  <c:v>3.92</c:v>
                </c:pt>
                <c:pt idx="40">
                  <c:v>3.9299999999999997</c:v>
                </c:pt>
                <c:pt idx="41">
                  <c:v>4</c:v>
                </c:pt>
                <c:pt idx="42">
                  <c:v>4.1899999999999995</c:v>
                </c:pt>
                <c:pt idx="43">
                  <c:v>4.24</c:v>
                </c:pt>
                <c:pt idx="44">
                  <c:v>4.34</c:v>
                </c:pt>
                <c:pt idx="45">
                  <c:v>4.37</c:v>
                </c:pt>
                <c:pt idx="46">
                  <c:v>4.41</c:v>
                </c:pt>
                <c:pt idx="47">
                  <c:v>4.49</c:v>
                </c:pt>
                <c:pt idx="48">
                  <c:v>4.5</c:v>
                </c:pt>
                <c:pt idx="49">
                  <c:v>4.51</c:v>
                </c:pt>
                <c:pt idx="50">
                  <c:v>4.55</c:v>
                </c:pt>
                <c:pt idx="51">
                  <c:v>4.59</c:v>
                </c:pt>
                <c:pt idx="52">
                  <c:v>4.59</c:v>
                </c:pt>
                <c:pt idx="53">
                  <c:v>4.6499999999999995</c:v>
                </c:pt>
                <c:pt idx="54">
                  <c:v>4.6499999999999995</c:v>
                </c:pt>
                <c:pt idx="55">
                  <c:v>4.67</c:v>
                </c:pt>
                <c:pt idx="56">
                  <c:v>4.7</c:v>
                </c:pt>
                <c:pt idx="57">
                  <c:v>4.71</c:v>
                </c:pt>
                <c:pt idx="58">
                  <c:v>4.9300000000000006</c:v>
                </c:pt>
                <c:pt idx="59">
                  <c:v>5.01</c:v>
                </c:pt>
                <c:pt idx="60">
                  <c:v>5.01</c:v>
                </c:pt>
                <c:pt idx="61">
                  <c:v>5.03</c:v>
                </c:pt>
                <c:pt idx="62">
                  <c:v>5.03</c:v>
                </c:pt>
                <c:pt idx="63">
                  <c:v>5.05</c:v>
                </c:pt>
                <c:pt idx="64">
                  <c:v>5.07</c:v>
                </c:pt>
                <c:pt idx="65">
                  <c:v>5.08</c:v>
                </c:pt>
                <c:pt idx="66">
                  <c:v>5.09</c:v>
                </c:pt>
                <c:pt idx="67">
                  <c:v>5.0999999999999996</c:v>
                </c:pt>
                <c:pt idx="68">
                  <c:v>5.1099999999999994</c:v>
                </c:pt>
                <c:pt idx="69">
                  <c:v>5.21</c:v>
                </c:pt>
                <c:pt idx="70">
                  <c:v>5.23</c:v>
                </c:pt>
                <c:pt idx="71">
                  <c:v>5.26</c:v>
                </c:pt>
                <c:pt idx="72">
                  <c:v>5.31</c:v>
                </c:pt>
                <c:pt idx="73">
                  <c:v>5.49</c:v>
                </c:pt>
                <c:pt idx="74">
                  <c:v>5.52</c:v>
                </c:pt>
                <c:pt idx="75">
                  <c:v>5.54</c:v>
                </c:pt>
                <c:pt idx="76">
                  <c:v>5.58</c:v>
                </c:pt>
                <c:pt idx="77">
                  <c:v>5.64</c:v>
                </c:pt>
                <c:pt idx="78">
                  <c:v>5.73</c:v>
                </c:pt>
                <c:pt idx="79">
                  <c:v>5.8199999999999994</c:v>
                </c:pt>
                <c:pt idx="80">
                  <c:v>5.88</c:v>
                </c:pt>
                <c:pt idx="81">
                  <c:v>5.96</c:v>
                </c:pt>
                <c:pt idx="82">
                  <c:v>5.99</c:v>
                </c:pt>
                <c:pt idx="83">
                  <c:v>6.02</c:v>
                </c:pt>
                <c:pt idx="84">
                  <c:v>6.06</c:v>
                </c:pt>
                <c:pt idx="85">
                  <c:v>6.06</c:v>
                </c:pt>
                <c:pt idx="86">
                  <c:v>6.13</c:v>
                </c:pt>
                <c:pt idx="87">
                  <c:v>6.18</c:v>
                </c:pt>
                <c:pt idx="88">
                  <c:v>6.22</c:v>
                </c:pt>
                <c:pt idx="89">
                  <c:v>6.24</c:v>
                </c:pt>
                <c:pt idx="90">
                  <c:v>6.33</c:v>
                </c:pt>
                <c:pt idx="91">
                  <c:v>6.39</c:v>
                </c:pt>
                <c:pt idx="92">
                  <c:v>6.4300000000000006</c:v>
                </c:pt>
                <c:pt idx="93">
                  <c:v>6.48</c:v>
                </c:pt>
                <c:pt idx="94">
                  <c:v>6.51</c:v>
                </c:pt>
                <c:pt idx="95">
                  <c:v>6.53</c:v>
                </c:pt>
                <c:pt idx="96">
                  <c:v>6.55</c:v>
                </c:pt>
                <c:pt idx="97">
                  <c:v>6.63</c:v>
                </c:pt>
                <c:pt idx="98">
                  <c:v>6.6599999999999993</c:v>
                </c:pt>
                <c:pt idx="99">
                  <c:v>6.6899999999999995</c:v>
                </c:pt>
                <c:pt idx="100">
                  <c:v>6.72</c:v>
                </c:pt>
                <c:pt idx="101">
                  <c:v>6.75</c:v>
                </c:pt>
                <c:pt idx="102">
                  <c:v>6.75</c:v>
                </c:pt>
                <c:pt idx="103">
                  <c:v>6.7700000000000005</c:v>
                </c:pt>
                <c:pt idx="104">
                  <c:v>6.8599999999999994</c:v>
                </c:pt>
                <c:pt idx="105">
                  <c:v>6.91</c:v>
                </c:pt>
                <c:pt idx="106">
                  <c:v>6.91</c:v>
                </c:pt>
                <c:pt idx="107">
                  <c:v>6.9300000000000006</c:v>
                </c:pt>
                <c:pt idx="108">
                  <c:v>6.94</c:v>
                </c:pt>
                <c:pt idx="109">
                  <c:v>6.94</c:v>
                </c:pt>
                <c:pt idx="110">
                  <c:v>6.95</c:v>
                </c:pt>
                <c:pt idx="111">
                  <c:v>6.99</c:v>
                </c:pt>
                <c:pt idx="112">
                  <c:v>7.01</c:v>
                </c:pt>
                <c:pt idx="113">
                  <c:v>7.08</c:v>
                </c:pt>
                <c:pt idx="114">
                  <c:v>7.09</c:v>
                </c:pt>
                <c:pt idx="115">
                  <c:v>7.09</c:v>
                </c:pt>
                <c:pt idx="116">
                  <c:v>7.1099999999999994</c:v>
                </c:pt>
                <c:pt idx="117">
                  <c:v>7.17</c:v>
                </c:pt>
                <c:pt idx="118">
                  <c:v>7.3</c:v>
                </c:pt>
                <c:pt idx="119">
                  <c:v>7.3</c:v>
                </c:pt>
                <c:pt idx="120">
                  <c:v>7.3199999999999994</c:v>
                </c:pt>
                <c:pt idx="121">
                  <c:v>7.35</c:v>
                </c:pt>
                <c:pt idx="122">
                  <c:v>7.35</c:v>
                </c:pt>
                <c:pt idx="123">
                  <c:v>7.38</c:v>
                </c:pt>
                <c:pt idx="124">
                  <c:v>7.53</c:v>
                </c:pt>
                <c:pt idx="125">
                  <c:v>7.53</c:v>
                </c:pt>
                <c:pt idx="126">
                  <c:v>7.56</c:v>
                </c:pt>
                <c:pt idx="127">
                  <c:v>7.59</c:v>
                </c:pt>
                <c:pt idx="128">
                  <c:v>7.6599999999999993</c:v>
                </c:pt>
                <c:pt idx="129">
                  <c:v>7.6899999999999995</c:v>
                </c:pt>
                <c:pt idx="130">
                  <c:v>7.92</c:v>
                </c:pt>
                <c:pt idx="131">
                  <c:v>7.94</c:v>
                </c:pt>
                <c:pt idx="132">
                  <c:v>7.99</c:v>
                </c:pt>
                <c:pt idx="133">
                  <c:v>8.0300000000000011</c:v>
                </c:pt>
                <c:pt idx="134">
                  <c:v>8.0400000000000009</c:v>
                </c:pt>
                <c:pt idx="135">
                  <c:v>8.0500000000000007</c:v>
                </c:pt>
                <c:pt idx="136">
                  <c:v>8.0500000000000007</c:v>
                </c:pt>
                <c:pt idx="137">
                  <c:v>8.06</c:v>
                </c:pt>
                <c:pt idx="138">
                  <c:v>8.15</c:v>
                </c:pt>
                <c:pt idx="139">
                  <c:v>8.17</c:v>
                </c:pt>
                <c:pt idx="140">
                  <c:v>8.31</c:v>
                </c:pt>
                <c:pt idx="141">
                  <c:v>8.34</c:v>
                </c:pt>
                <c:pt idx="142">
                  <c:v>8.41</c:v>
                </c:pt>
                <c:pt idx="143">
                  <c:v>8.42</c:v>
                </c:pt>
                <c:pt idx="144">
                  <c:v>8.44</c:v>
                </c:pt>
                <c:pt idx="145">
                  <c:v>8.4600000000000026</c:v>
                </c:pt>
                <c:pt idx="146">
                  <c:v>8.52</c:v>
                </c:pt>
                <c:pt idx="147">
                  <c:v>8.6</c:v>
                </c:pt>
                <c:pt idx="148">
                  <c:v>8.7100000000000009</c:v>
                </c:pt>
                <c:pt idx="149">
                  <c:v>8.7299999999999986</c:v>
                </c:pt>
                <c:pt idx="150">
                  <c:v>8.84</c:v>
                </c:pt>
                <c:pt idx="151">
                  <c:v>8.8500000000000014</c:v>
                </c:pt>
                <c:pt idx="152">
                  <c:v>8.8500000000000014</c:v>
                </c:pt>
                <c:pt idx="153">
                  <c:v>8.8600000000000012</c:v>
                </c:pt>
                <c:pt idx="154">
                  <c:v>8.9</c:v>
                </c:pt>
                <c:pt idx="155">
                  <c:v>8.9</c:v>
                </c:pt>
                <c:pt idx="156">
                  <c:v>8.9500000000000011</c:v>
                </c:pt>
                <c:pt idx="157">
                  <c:v>9.0300000000000011</c:v>
                </c:pt>
                <c:pt idx="158">
                  <c:v>9.120000000000001</c:v>
                </c:pt>
                <c:pt idx="159">
                  <c:v>9.15</c:v>
                </c:pt>
                <c:pt idx="160">
                  <c:v>9.15</c:v>
                </c:pt>
                <c:pt idx="161">
                  <c:v>9.2900000000000009</c:v>
                </c:pt>
                <c:pt idx="162">
                  <c:v>9.32</c:v>
                </c:pt>
                <c:pt idx="163">
                  <c:v>9.42</c:v>
                </c:pt>
                <c:pt idx="164">
                  <c:v>9.48</c:v>
                </c:pt>
                <c:pt idx="165">
                  <c:v>9.5300000000000011</c:v>
                </c:pt>
                <c:pt idx="166">
                  <c:v>9.5300000000000011</c:v>
                </c:pt>
                <c:pt idx="167">
                  <c:v>9.7399999999999984</c:v>
                </c:pt>
                <c:pt idx="168">
                  <c:v>9.77</c:v>
                </c:pt>
                <c:pt idx="169">
                  <c:v>9.77</c:v>
                </c:pt>
                <c:pt idx="170">
                  <c:v>9.8000000000000007</c:v>
                </c:pt>
                <c:pt idx="171">
                  <c:v>9.81</c:v>
                </c:pt>
                <c:pt idx="172">
                  <c:v>9.83</c:v>
                </c:pt>
                <c:pt idx="173">
                  <c:v>9.84</c:v>
                </c:pt>
                <c:pt idx="174">
                  <c:v>9.92</c:v>
                </c:pt>
                <c:pt idx="175">
                  <c:v>9.94</c:v>
                </c:pt>
                <c:pt idx="176">
                  <c:v>10.050000000000002</c:v>
                </c:pt>
                <c:pt idx="177">
                  <c:v>10.06</c:v>
                </c:pt>
                <c:pt idx="178">
                  <c:v>10.07</c:v>
                </c:pt>
                <c:pt idx="179">
                  <c:v>10.08</c:v>
                </c:pt>
                <c:pt idx="180">
                  <c:v>10.139999999999999</c:v>
                </c:pt>
                <c:pt idx="181">
                  <c:v>10.18</c:v>
                </c:pt>
                <c:pt idx="182">
                  <c:v>10.26</c:v>
                </c:pt>
                <c:pt idx="183">
                  <c:v>10.29</c:v>
                </c:pt>
                <c:pt idx="184">
                  <c:v>10.31</c:v>
                </c:pt>
                <c:pt idx="185">
                  <c:v>10.34</c:v>
                </c:pt>
                <c:pt idx="186">
                  <c:v>10.350000000000001</c:v>
                </c:pt>
                <c:pt idx="187">
                  <c:v>10.38</c:v>
                </c:pt>
                <c:pt idx="188">
                  <c:v>10.43</c:v>
                </c:pt>
                <c:pt idx="189">
                  <c:v>10.52</c:v>
                </c:pt>
                <c:pt idx="190">
                  <c:v>10.53</c:v>
                </c:pt>
                <c:pt idx="191">
                  <c:v>10.58</c:v>
                </c:pt>
                <c:pt idx="192">
                  <c:v>10.6</c:v>
                </c:pt>
                <c:pt idx="193">
                  <c:v>10.68</c:v>
                </c:pt>
                <c:pt idx="194">
                  <c:v>10.76</c:v>
                </c:pt>
                <c:pt idx="195">
                  <c:v>10.78</c:v>
                </c:pt>
                <c:pt idx="196">
                  <c:v>10.84</c:v>
                </c:pt>
                <c:pt idx="197">
                  <c:v>10.99</c:v>
                </c:pt>
                <c:pt idx="198">
                  <c:v>11.12</c:v>
                </c:pt>
                <c:pt idx="199">
                  <c:v>11.12</c:v>
                </c:pt>
                <c:pt idx="200">
                  <c:v>11.209999999999999</c:v>
                </c:pt>
                <c:pt idx="201">
                  <c:v>11.27</c:v>
                </c:pt>
                <c:pt idx="202">
                  <c:v>11.32</c:v>
                </c:pt>
                <c:pt idx="203">
                  <c:v>11.450000000000001</c:v>
                </c:pt>
                <c:pt idx="204">
                  <c:v>11.450000000000001</c:v>
                </c:pt>
                <c:pt idx="205">
                  <c:v>11.47</c:v>
                </c:pt>
                <c:pt idx="206">
                  <c:v>11.48</c:v>
                </c:pt>
                <c:pt idx="207">
                  <c:v>11.53</c:v>
                </c:pt>
                <c:pt idx="208">
                  <c:v>11.65</c:v>
                </c:pt>
                <c:pt idx="209">
                  <c:v>11.709999999999999</c:v>
                </c:pt>
                <c:pt idx="210">
                  <c:v>11.739999999999998</c:v>
                </c:pt>
                <c:pt idx="211">
                  <c:v>11.75</c:v>
                </c:pt>
                <c:pt idx="212">
                  <c:v>11.84</c:v>
                </c:pt>
                <c:pt idx="213">
                  <c:v>11.860000000000001</c:v>
                </c:pt>
                <c:pt idx="214">
                  <c:v>11.89</c:v>
                </c:pt>
                <c:pt idx="215">
                  <c:v>11.94</c:v>
                </c:pt>
                <c:pt idx="216">
                  <c:v>12.1</c:v>
                </c:pt>
                <c:pt idx="217">
                  <c:v>12.15</c:v>
                </c:pt>
                <c:pt idx="218">
                  <c:v>12.18</c:v>
                </c:pt>
                <c:pt idx="219">
                  <c:v>12.19</c:v>
                </c:pt>
                <c:pt idx="220">
                  <c:v>12.43</c:v>
                </c:pt>
                <c:pt idx="221">
                  <c:v>12.46</c:v>
                </c:pt>
                <c:pt idx="222">
                  <c:v>12.46</c:v>
                </c:pt>
                <c:pt idx="223">
                  <c:v>12.51</c:v>
                </c:pt>
                <c:pt idx="224">
                  <c:v>12.51</c:v>
                </c:pt>
                <c:pt idx="225">
                  <c:v>12.52</c:v>
                </c:pt>
                <c:pt idx="226">
                  <c:v>12.52</c:v>
                </c:pt>
                <c:pt idx="227">
                  <c:v>12.57</c:v>
                </c:pt>
                <c:pt idx="228">
                  <c:v>12.66</c:v>
                </c:pt>
                <c:pt idx="229">
                  <c:v>12.7</c:v>
                </c:pt>
                <c:pt idx="230">
                  <c:v>12.709999999999999</c:v>
                </c:pt>
                <c:pt idx="231">
                  <c:v>12.75</c:v>
                </c:pt>
                <c:pt idx="232">
                  <c:v>12.79</c:v>
                </c:pt>
                <c:pt idx="233">
                  <c:v>12.9</c:v>
                </c:pt>
                <c:pt idx="234">
                  <c:v>12.94</c:v>
                </c:pt>
                <c:pt idx="235">
                  <c:v>12.94</c:v>
                </c:pt>
                <c:pt idx="236">
                  <c:v>12.950000000000001</c:v>
                </c:pt>
                <c:pt idx="237">
                  <c:v>12.98</c:v>
                </c:pt>
                <c:pt idx="238">
                  <c:v>13.06</c:v>
                </c:pt>
                <c:pt idx="239">
                  <c:v>13.08</c:v>
                </c:pt>
                <c:pt idx="240">
                  <c:v>13.139999999999999</c:v>
                </c:pt>
                <c:pt idx="241">
                  <c:v>13.16</c:v>
                </c:pt>
                <c:pt idx="242">
                  <c:v>13.16</c:v>
                </c:pt>
                <c:pt idx="243">
                  <c:v>13.19</c:v>
                </c:pt>
                <c:pt idx="244">
                  <c:v>13.219999999999999</c:v>
                </c:pt>
                <c:pt idx="245">
                  <c:v>13.26</c:v>
                </c:pt>
                <c:pt idx="246">
                  <c:v>13.28</c:v>
                </c:pt>
                <c:pt idx="247">
                  <c:v>13.360000000000001</c:v>
                </c:pt>
                <c:pt idx="248">
                  <c:v>13.360000000000001</c:v>
                </c:pt>
                <c:pt idx="249">
                  <c:v>13.360000000000001</c:v>
                </c:pt>
                <c:pt idx="250">
                  <c:v>13.4</c:v>
                </c:pt>
                <c:pt idx="251">
                  <c:v>13.41</c:v>
                </c:pt>
                <c:pt idx="252">
                  <c:v>13.43</c:v>
                </c:pt>
                <c:pt idx="253">
                  <c:v>13.450000000000001</c:v>
                </c:pt>
                <c:pt idx="254">
                  <c:v>13.53</c:v>
                </c:pt>
                <c:pt idx="255">
                  <c:v>13.53</c:v>
                </c:pt>
                <c:pt idx="256">
                  <c:v>13.62</c:v>
                </c:pt>
                <c:pt idx="257">
                  <c:v>13.639999999999999</c:v>
                </c:pt>
                <c:pt idx="258">
                  <c:v>13.66</c:v>
                </c:pt>
                <c:pt idx="259">
                  <c:v>13.99</c:v>
                </c:pt>
                <c:pt idx="260">
                  <c:v>14</c:v>
                </c:pt>
                <c:pt idx="261">
                  <c:v>14.02</c:v>
                </c:pt>
                <c:pt idx="262">
                  <c:v>14.08</c:v>
                </c:pt>
                <c:pt idx="263">
                  <c:v>14.1</c:v>
                </c:pt>
                <c:pt idx="264">
                  <c:v>14.139999999999999</c:v>
                </c:pt>
                <c:pt idx="265">
                  <c:v>14.17</c:v>
                </c:pt>
                <c:pt idx="266">
                  <c:v>14.26</c:v>
                </c:pt>
                <c:pt idx="267">
                  <c:v>14.3</c:v>
                </c:pt>
                <c:pt idx="268">
                  <c:v>14.350000000000001</c:v>
                </c:pt>
                <c:pt idx="269">
                  <c:v>14.41</c:v>
                </c:pt>
                <c:pt idx="270">
                  <c:v>14.44</c:v>
                </c:pt>
                <c:pt idx="271">
                  <c:v>14.44</c:v>
                </c:pt>
                <c:pt idx="272">
                  <c:v>14.46</c:v>
                </c:pt>
                <c:pt idx="273">
                  <c:v>14.47</c:v>
                </c:pt>
                <c:pt idx="274">
                  <c:v>14.639999999999999</c:v>
                </c:pt>
                <c:pt idx="275">
                  <c:v>14.729999999999999</c:v>
                </c:pt>
                <c:pt idx="276">
                  <c:v>14.75</c:v>
                </c:pt>
                <c:pt idx="277">
                  <c:v>14.75</c:v>
                </c:pt>
                <c:pt idx="278">
                  <c:v>14.82</c:v>
                </c:pt>
                <c:pt idx="279">
                  <c:v>14.83</c:v>
                </c:pt>
                <c:pt idx="280">
                  <c:v>15.03</c:v>
                </c:pt>
                <c:pt idx="281">
                  <c:v>15.07</c:v>
                </c:pt>
                <c:pt idx="282">
                  <c:v>15.08</c:v>
                </c:pt>
                <c:pt idx="283">
                  <c:v>15.129999999999999</c:v>
                </c:pt>
                <c:pt idx="284">
                  <c:v>15.129999999999999</c:v>
                </c:pt>
                <c:pt idx="285">
                  <c:v>15.16</c:v>
                </c:pt>
                <c:pt idx="286">
                  <c:v>15.17</c:v>
                </c:pt>
                <c:pt idx="287">
                  <c:v>15.18</c:v>
                </c:pt>
                <c:pt idx="288">
                  <c:v>15.219999999999999</c:v>
                </c:pt>
                <c:pt idx="289">
                  <c:v>15.360000000000001</c:v>
                </c:pt>
                <c:pt idx="290">
                  <c:v>15.42</c:v>
                </c:pt>
                <c:pt idx="291">
                  <c:v>15.43</c:v>
                </c:pt>
                <c:pt idx="292">
                  <c:v>15.44</c:v>
                </c:pt>
                <c:pt idx="293">
                  <c:v>15.44</c:v>
                </c:pt>
                <c:pt idx="294">
                  <c:v>15.47</c:v>
                </c:pt>
                <c:pt idx="295">
                  <c:v>15.48</c:v>
                </c:pt>
                <c:pt idx="296">
                  <c:v>15.56</c:v>
                </c:pt>
                <c:pt idx="297">
                  <c:v>15.59</c:v>
                </c:pt>
                <c:pt idx="298">
                  <c:v>15.66</c:v>
                </c:pt>
                <c:pt idx="299">
                  <c:v>15.75</c:v>
                </c:pt>
                <c:pt idx="300">
                  <c:v>15.75</c:v>
                </c:pt>
                <c:pt idx="301">
                  <c:v>15.8</c:v>
                </c:pt>
                <c:pt idx="302">
                  <c:v>15.81</c:v>
                </c:pt>
                <c:pt idx="303">
                  <c:v>15.89</c:v>
                </c:pt>
                <c:pt idx="304">
                  <c:v>15.9</c:v>
                </c:pt>
                <c:pt idx="305">
                  <c:v>15.92</c:v>
                </c:pt>
                <c:pt idx="306">
                  <c:v>15.950000000000001</c:v>
                </c:pt>
                <c:pt idx="307">
                  <c:v>15.99</c:v>
                </c:pt>
                <c:pt idx="308">
                  <c:v>16.02</c:v>
                </c:pt>
                <c:pt idx="309">
                  <c:v>16.09</c:v>
                </c:pt>
                <c:pt idx="310">
                  <c:v>16.110000000000003</c:v>
                </c:pt>
                <c:pt idx="311">
                  <c:v>16.16</c:v>
                </c:pt>
                <c:pt idx="312">
                  <c:v>16.239999999999995</c:v>
                </c:pt>
                <c:pt idx="313">
                  <c:v>16.3</c:v>
                </c:pt>
                <c:pt idx="314">
                  <c:v>16.34</c:v>
                </c:pt>
                <c:pt idx="315">
                  <c:v>16.34</c:v>
                </c:pt>
                <c:pt idx="316">
                  <c:v>16.36</c:v>
                </c:pt>
                <c:pt idx="317">
                  <c:v>16.36</c:v>
                </c:pt>
                <c:pt idx="318">
                  <c:v>16.38</c:v>
                </c:pt>
                <c:pt idx="319">
                  <c:v>16.399999999999999</c:v>
                </c:pt>
                <c:pt idx="320">
                  <c:v>16.45</c:v>
                </c:pt>
                <c:pt idx="321">
                  <c:v>16.459999999999997</c:v>
                </c:pt>
                <c:pt idx="322">
                  <c:v>16.489999999999991</c:v>
                </c:pt>
                <c:pt idx="323">
                  <c:v>16.55</c:v>
                </c:pt>
                <c:pt idx="324">
                  <c:v>16.579999999999995</c:v>
                </c:pt>
                <c:pt idx="325">
                  <c:v>16.59</c:v>
                </c:pt>
                <c:pt idx="326">
                  <c:v>16.610000000000003</c:v>
                </c:pt>
                <c:pt idx="327">
                  <c:v>16.64</c:v>
                </c:pt>
                <c:pt idx="328">
                  <c:v>16.66</c:v>
                </c:pt>
                <c:pt idx="329">
                  <c:v>16.71</c:v>
                </c:pt>
                <c:pt idx="330">
                  <c:v>16.739999999999995</c:v>
                </c:pt>
                <c:pt idx="331">
                  <c:v>16.79</c:v>
                </c:pt>
                <c:pt idx="332">
                  <c:v>16.829999999999995</c:v>
                </c:pt>
                <c:pt idx="333">
                  <c:v>16.87</c:v>
                </c:pt>
                <c:pt idx="334">
                  <c:v>16.89</c:v>
                </c:pt>
                <c:pt idx="335">
                  <c:v>16.899999999999999</c:v>
                </c:pt>
                <c:pt idx="336">
                  <c:v>16.899999999999999</c:v>
                </c:pt>
                <c:pt idx="337">
                  <c:v>16.91</c:v>
                </c:pt>
                <c:pt idx="338">
                  <c:v>16.920000000000002</c:v>
                </c:pt>
                <c:pt idx="339">
                  <c:v>16.939999999999998</c:v>
                </c:pt>
                <c:pt idx="340">
                  <c:v>16.95</c:v>
                </c:pt>
                <c:pt idx="341">
                  <c:v>17.29</c:v>
                </c:pt>
                <c:pt idx="342">
                  <c:v>17.350000000000001</c:v>
                </c:pt>
                <c:pt idx="343">
                  <c:v>17.41</c:v>
                </c:pt>
                <c:pt idx="344">
                  <c:v>17.610000000000003</c:v>
                </c:pt>
                <c:pt idx="345">
                  <c:v>17.7</c:v>
                </c:pt>
                <c:pt idx="346">
                  <c:v>17.77</c:v>
                </c:pt>
                <c:pt idx="347">
                  <c:v>17.84</c:v>
                </c:pt>
                <c:pt idx="348">
                  <c:v>17.920000000000002</c:v>
                </c:pt>
                <c:pt idx="349">
                  <c:v>18.02</c:v>
                </c:pt>
                <c:pt idx="350">
                  <c:v>18.079999999999995</c:v>
                </c:pt>
                <c:pt idx="351">
                  <c:v>18.110000000000003</c:v>
                </c:pt>
                <c:pt idx="352">
                  <c:v>18.149999999999999</c:v>
                </c:pt>
                <c:pt idx="353">
                  <c:v>18.16</c:v>
                </c:pt>
                <c:pt idx="354">
                  <c:v>18.170000000000005</c:v>
                </c:pt>
                <c:pt idx="355">
                  <c:v>18.23</c:v>
                </c:pt>
                <c:pt idx="356">
                  <c:v>18.27</c:v>
                </c:pt>
                <c:pt idx="357">
                  <c:v>18.3</c:v>
                </c:pt>
                <c:pt idx="358">
                  <c:v>18.37</c:v>
                </c:pt>
                <c:pt idx="359">
                  <c:v>18.399999999999999</c:v>
                </c:pt>
                <c:pt idx="360">
                  <c:v>18.459999999999997</c:v>
                </c:pt>
                <c:pt idx="361">
                  <c:v>18.47</c:v>
                </c:pt>
                <c:pt idx="362">
                  <c:v>18.559999999999999</c:v>
                </c:pt>
                <c:pt idx="363">
                  <c:v>18.59</c:v>
                </c:pt>
                <c:pt idx="364">
                  <c:v>18.64</c:v>
                </c:pt>
                <c:pt idx="365">
                  <c:v>18.66</c:v>
                </c:pt>
                <c:pt idx="366">
                  <c:v>18.71</c:v>
                </c:pt>
                <c:pt idx="367">
                  <c:v>18.75</c:v>
                </c:pt>
                <c:pt idx="368">
                  <c:v>18.8</c:v>
                </c:pt>
                <c:pt idx="369">
                  <c:v>18.86</c:v>
                </c:pt>
                <c:pt idx="370">
                  <c:v>18.920000000000002</c:v>
                </c:pt>
                <c:pt idx="371">
                  <c:v>18.95</c:v>
                </c:pt>
                <c:pt idx="372">
                  <c:v>18.959999999999997</c:v>
                </c:pt>
                <c:pt idx="373">
                  <c:v>18.97</c:v>
                </c:pt>
                <c:pt idx="374">
                  <c:v>18.979999999999997</c:v>
                </c:pt>
                <c:pt idx="375">
                  <c:v>19</c:v>
                </c:pt>
                <c:pt idx="376">
                  <c:v>19</c:v>
                </c:pt>
                <c:pt idx="377">
                  <c:v>19</c:v>
                </c:pt>
                <c:pt idx="378">
                  <c:v>19</c:v>
                </c:pt>
                <c:pt idx="379">
                  <c:v>19.010000000000005</c:v>
                </c:pt>
                <c:pt idx="380">
                  <c:v>19.09</c:v>
                </c:pt>
                <c:pt idx="381">
                  <c:v>19.14</c:v>
                </c:pt>
                <c:pt idx="382">
                  <c:v>19.16</c:v>
                </c:pt>
                <c:pt idx="383">
                  <c:v>19.279999999999998</c:v>
                </c:pt>
                <c:pt idx="384">
                  <c:v>19.329999999999995</c:v>
                </c:pt>
                <c:pt idx="385">
                  <c:v>19.34</c:v>
                </c:pt>
                <c:pt idx="386">
                  <c:v>19.36</c:v>
                </c:pt>
                <c:pt idx="387">
                  <c:v>19.38</c:v>
                </c:pt>
                <c:pt idx="388">
                  <c:v>19.39</c:v>
                </c:pt>
                <c:pt idx="389">
                  <c:v>19.39</c:v>
                </c:pt>
                <c:pt idx="390">
                  <c:v>19.41</c:v>
                </c:pt>
                <c:pt idx="391">
                  <c:v>19.459999999999997</c:v>
                </c:pt>
                <c:pt idx="392">
                  <c:v>19.57</c:v>
                </c:pt>
                <c:pt idx="393">
                  <c:v>19.62</c:v>
                </c:pt>
                <c:pt idx="394">
                  <c:v>19.649999999999999</c:v>
                </c:pt>
                <c:pt idx="395">
                  <c:v>19.73</c:v>
                </c:pt>
                <c:pt idx="396">
                  <c:v>19.75</c:v>
                </c:pt>
                <c:pt idx="397">
                  <c:v>19.82</c:v>
                </c:pt>
                <c:pt idx="398">
                  <c:v>19.84</c:v>
                </c:pt>
                <c:pt idx="399">
                  <c:v>19.88</c:v>
                </c:pt>
                <c:pt idx="400">
                  <c:v>19.88</c:v>
                </c:pt>
                <c:pt idx="401">
                  <c:v>20.03</c:v>
                </c:pt>
                <c:pt idx="402">
                  <c:v>20.2</c:v>
                </c:pt>
                <c:pt idx="403">
                  <c:v>20.260000000000002</c:v>
                </c:pt>
                <c:pt idx="404">
                  <c:v>20.29</c:v>
                </c:pt>
                <c:pt idx="405">
                  <c:v>20.399999999999999</c:v>
                </c:pt>
                <c:pt idx="406">
                  <c:v>20.630000000000003</c:v>
                </c:pt>
                <c:pt idx="407">
                  <c:v>20.650000000000002</c:v>
                </c:pt>
                <c:pt idx="408">
                  <c:v>20.72</c:v>
                </c:pt>
                <c:pt idx="409">
                  <c:v>20.74</c:v>
                </c:pt>
                <c:pt idx="410">
                  <c:v>20.779999999999998</c:v>
                </c:pt>
                <c:pt idx="411">
                  <c:v>20.91</c:v>
                </c:pt>
                <c:pt idx="412">
                  <c:v>20.95</c:v>
                </c:pt>
                <c:pt idx="413">
                  <c:v>20.97</c:v>
                </c:pt>
                <c:pt idx="414">
                  <c:v>21.03</c:v>
                </c:pt>
                <c:pt idx="415">
                  <c:v>21.09</c:v>
                </c:pt>
                <c:pt idx="416">
                  <c:v>21.1</c:v>
                </c:pt>
                <c:pt idx="417">
                  <c:v>21.2</c:v>
                </c:pt>
                <c:pt idx="418">
                  <c:v>21.2</c:v>
                </c:pt>
                <c:pt idx="419">
                  <c:v>21.21</c:v>
                </c:pt>
                <c:pt idx="420">
                  <c:v>21.279999999999998</c:v>
                </c:pt>
                <c:pt idx="421">
                  <c:v>21.439999999999998</c:v>
                </c:pt>
                <c:pt idx="422">
                  <c:v>21.5</c:v>
                </c:pt>
                <c:pt idx="423">
                  <c:v>21.5</c:v>
                </c:pt>
                <c:pt idx="424">
                  <c:v>21.68</c:v>
                </c:pt>
                <c:pt idx="425">
                  <c:v>21.69</c:v>
                </c:pt>
                <c:pt idx="426">
                  <c:v>21.73</c:v>
                </c:pt>
                <c:pt idx="427">
                  <c:v>21.74</c:v>
                </c:pt>
                <c:pt idx="428">
                  <c:v>21.77</c:v>
                </c:pt>
                <c:pt idx="429">
                  <c:v>21.830000000000002</c:v>
                </c:pt>
                <c:pt idx="430">
                  <c:v>21.84</c:v>
                </c:pt>
                <c:pt idx="431">
                  <c:v>21.9</c:v>
                </c:pt>
                <c:pt idx="432">
                  <c:v>21.91</c:v>
                </c:pt>
                <c:pt idx="433">
                  <c:v>21.979999999999997</c:v>
                </c:pt>
                <c:pt idx="434">
                  <c:v>22.01</c:v>
                </c:pt>
                <c:pt idx="435">
                  <c:v>22.02</c:v>
                </c:pt>
                <c:pt idx="436">
                  <c:v>22.02</c:v>
                </c:pt>
                <c:pt idx="437">
                  <c:v>22.06</c:v>
                </c:pt>
                <c:pt idx="438">
                  <c:v>22.110000000000003</c:v>
                </c:pt>
                <c:pt idx="439">
                  <c:v>22.150000000000002</c:v>
                </c:pt>
                <c:pt idx="440">
                  <c:v>22.17</c:v>
                </c:pt>
                <c:pt idx="441">
                  <c:v>22.18</c:v>
                </c:pt>
                <c:pt idx="442">
                  <c:v>22.2</c:v>
                </c:pt>
                <c:pt idx="443">
                  <c:v>22.279999999999998</c:v>
                </c:pt>
                <c:pt idx="444">
                  <c:v>22.310000000000002</c:v>
                </c:pt>
                <c:pt idx="445">
                  <c:v>22.4</c:v>
                </c:pt>
                <c:pt idx="446">
                  <c:v>22.41</c:v>
                </c:pt>
                <c:pt idx="447">
                  <c:v>22.47</c:v>
                </c:pt>
                <c:pt idx="448">
                  <c:v>22.52</c:v>
                </c:pt>
                <c:pt idx="449">
                  <c:v>22.52</c:v>
                </c:pt>
                <c:pt idx="450">
                  <c:v>22.6</c:v>
                </c:pt>
                <c:pt idx="451">
                  <c:v>22.610000000000003</c:v>
                </c:pt>
                <c:pt idx="452">
                  <c:v>22.62</c:v>
                </c:pt>
                <c:pt idx="453">
                  <c:v>22.630000000000003</c:v>
                </c:pt>
                <c:pt idx="454">
                  <c:v>22.64</c:v>
                </c:pt>
                <c:pt idx="455">
                  <c:v>22.87</c:v>
                </c:pt>
                <c:pt idx="456">
                  <c:v>22.939999999999998</c:v>
                </c:pt>
                <c:pt idx="457">
                  <c:v>22.95</c:v>
                </c:pt>
                <c:pt idx="458">
                  <c:v>23.02</c:v>
                </c:pt>
                <c:pt idx="459">
                  <c:v>23.14</c:v>
                </c:pt>
                <c:pt idx="460">
                  <c:v>23.22</c:v>
                </c:pt>
                <c:pt idx="461">
                  <c:v>23.24</c:v>
                </c:pt>
                <c:pt idx="462">
                  <c:v>23.25</c:v>
                </c:pt>
                <c:pt idx="463">
                  <c:v>23.259999999999998</c:v>
                </c:pt>
                <c:pt idx="464">
                  <c:v>23.259999999999998</c:v>
                </c:pt>
                <c:pt idx="465">
                  <c:v>23.37</c:v>
                </c:pt>
                <c:pt idx="466">
                  <c:v>23.41</c:v>
                </c:pt>
                <c:pt idx="467">
                  <c:v>23.43</c:v>
                </c:pt>
                <c:pt idx="468">
                  <c:v>23.47</c:v>
                </c:pt>
                <c:pt idx="469">
                  <c:v>23.57</c:v>
                </c:pt>
                <c:pt idx="470">
                  <c:v>23.650000000000002</c:v>
                </c:pt>
                <c:pt idx="471">
                  <c:v>23.8</c:v>
                </c:pt>
                <c:pt idx="472">
                  <c:v>23.8</c:v>
                </c:pt>
                <c:pt idx="473">
                  <c:v>23.8</c:v>
                </c:pt>
                <c:pt idx="474">
                  <c:v>23.85</c:v>
                </c:pt>
                <c:pt idx="475">
                  <c:v>23.88</c:v>
                </c:pt>
                <c:pt idx="476">
                  <c:v>23.9</c:v>
                </c:pt>
                <c:pt idx="477">
                  <c:v>24.03</c:v>
                </c:pt>
                <c:pt idx="478">
                  <c:v>24.1</c:v>
                </c:pt>
                <c:pt idx="479">
                  <c:v>24.21</c:v>
                </c:pt>
                <c:pt idx="480">
                  <c:v>24.279999999999998</c:v>
                </c:pt>
                <c:pt idx="481">
                  <c:v>24.310000000000002</c:v>
                </c:pt>
                <c:pt idx="482">
                  <c:v>24.330000000000002</c:v>
                </c:pt>
                <c:pt idx="483">
                  <c:v>24.36</c:v>
                </c:pt>
                <c:pt idx="484">
                  <c:v>24.41</c:v>
                </c:pt>
                <c:pt idx="485">
                  <c:v>24.49</c:v>
                </c:pt>
                <c:pt idx="486">
                  <c:v>24.55</c:v>
                </c:pt>
                <c:pt idx="487">
                  <c:v>24.55</c:v>
                </c:pt>
                <c:pt idx="488">
                  <c:v>24.56</c:v>
                </c:pt>
                <c:pt idx="489">
                  <c:v>24.57</c:v>
                </c:pt>
                <c:pt idx="490">
                  <c:v>24.59</c:v>
                </c:pt>
                <c:pt idx="491">
                  <c:v>24.73</c:v>
                </c:pt>
                <c:pt idx="492">
                  <c:v>24.77</c:v>
                </c:pt>
                <c:pt idx="493">
                  <c:v>24.810000000000002</c:v>
                </c:pt>
                <c:pt idx="494">
                  <c:v>24.87</c:v>
                </c:pt>
                <c:pt idx="495">
                  <c:v>24.89</c:v>
                </c:pt>
                <c:pt idx="496">
                  <c:v>25</c:v>
                </c:pt>
                <c:pt idx="497">
                  <c:v>25.04</c:v>
                </c:pt>
                <c:pt idx="498">
                  <c:v>25.07</c:v>
                </c:pt>
                <c:pt idx="499">
                  <c:v>25.1</c:v>
                </c:pt>
                <c:pt idx="500">
                  <c:v>25.1</c:v>
                </c:pt>
                <c:pt idx="501">
                  <c:v>25.150000000000002</c:v>
                </c:pt>
                <c:pt idx="502">
                  <c:v>25.25</c:v>
                </c:pt>
                <c:pt idx="503">
                  <c:v>25.330000000000002</c:v>
                </c:pt>
                <c:pt idx="504">
                  <c:v>25.330000000000002</c:v>
                </c:pt>
                <c:pt idx="505">
                  <c:v>25.4</c:v>
                </c:pt>
                <c:pt idx="506">
                  <c:v>25.47</c:v>
                </c:pt>
                <c:pt idx="507">
                  <c:v>25.51</c:v>
                </c:pt>
                <c:pt idx="508">
                  <c:v>25.53</c:v>
                </c:pt>
                <c:pt idx="509">
                  <c:v>25.55</c:v>
                </c:pt>
                <c:pt idx="510">
                  <c:v>25.610000000000003</c:v>
                </c:pt>
                <c:pt idx="511">
                  <c:v>25.650000000000002</c:v>
                </c:pt>
                <c:pt idx="512">
                  <c:v>25.67</c:v>
                </c:pt>
                <c:pt idx="513">
                  <c:v>25.7</c:v>
                </c:pt>
                <c:pt idx="514">
                  <c:v>25.71</c:v>
                </c:pt>
                <c:pt idx="515">
                  <c:v>25.73</c:v>
                </c:pt>
                <c:pt idx="516">
                  <c:v>25.75</c:v>
                </c:pt>
                <c:pt idx="517">
                  <c:v>25.79</c:v>
                </c:pt>
                <c:pt idx="518">
                  <c:v>25.830000000000002</c:v>
                </c:pt>
                <c:pt idx="519">
                  <c:v>25.84</c:v>
                </c:pt>
                <c:pt idx="520">
                  <c:v>25.86</c:v>
                </c:pt>
                <c:pt idx="521">
                  <c:v>25.88</c:v>
                </c:pt>
                <c:pt idx="522">
                  <c:v>25.88</c:v>
                </c:pt>
                <c:pt idx="523">
                  <c:v>26.02</c:v>
                </c:pt>
                <c:pt idx="524">
                  <c:v>26.04</c:v>
                </c:pt>
                <c:pt idx="525">
                  <c:v>26.110000000000003</c:v>
                </c:pt>
                <c:pt idx="526">
                  <c:v>26.14</c:v>
                </c:pt>
                <c:pt idx="527">
                  <c:v>26.330000000000002</c:v>
                </c:pt>
                <c:pt idx="528">
                  <c:v>26.34</c:v>
                </c:pt>
                <c:pt idx="529">
                  <c:v>26.36</c:v>
                </c:pt>
                <c:pt idx="530">
                  <c:v>26.38</c:v>
                </c:pt>
                <c:pt idx="531">
                  <c:v>26.39</c:v>
                </c:pt>
                <c:pt idx="532">
                  <c:v>26.459999999999997</c:v>
                </c:pt>
                <c:pt idx="533">
                  <c:v>26.7</c:v>
                </c:pt>
                <c:pt idx="534">
                  <c:v>26.85</c:v>
                </c:pt>
                <c:pt idx="535">
                  <c:v>26.959999999999997</c:v>
                </c:pt>
                <c:pt idx="536">
                  <c:v>26.99</c:v>
                </c:pt>
                <c:pt idx="537">
                  <c:v>27.03</c:v>
                </c:pt>
                <c:pt idx="538">
                  <c:v>27.130000000000003</c:v>
                </c:pt>
                <c:pt idx="539">
                  <c:v>27.17</c:v>
                </c:pt>
                <c:pt idx="540">
                  <c:v>27.19</c:v>
                </c:pt>
                <c:pt idx="541">
                  <c:v>27.259999999999998</c:v>
                </c:pt>
                <c:pt idx="542">
                  <c:v>27.35</c:v>
                </c:pt>
                <c:pt idx="543">
                  <c:v>27.41</c:v>
                </c:pt>
                <c:pt idx="544">
                  <c:v>27.419999999999998</c:v>
                </c:pt>
                <c:pt idx="545">
                  <c:v>27.51</c:v>
                </c:pt>
                <c:pt idx="546">
                  <c:v>27.57</c:v>
                </c:pt>
                <c:pt idx="547">
                  <c:v>27.630000000000003</c:v>
                </c:pt>
                <c:pt idx="548">
                  <c:v>27.82</c:v>
                </c:pt>
                <c:pt idx="549">
                  <c:v>27.84</c:v>
                </c:pt>
                <c:pt idx="550">
                  <c:v>27.9</c:v>
                </c:pt>
                <c:pt idx="551">
                  <c:v>27.939999999999998</c:v>
                </c:pt>
                <c:pt idx="552">
                  <c:v>28.05</c:v>
                </c:pt>
                <c:pt idx="553">
                  <c:v>28.12</c:v>
                </c:pt>
                <c:pt idx="554">
                  <c:v>28.150000000000002</c:v>
                </c:pt>
                <c:pt idx="555">
                  <c:v>28.23</c:v>
                </c:pt>
                <c:pt idx="556">
                  <c:v>28.27</c:v>
                </c:pt>
                <c:pt idx="557">
                  <c:v>28.38</c:v>
                </c:pt>
                <c:pt idx="558">
                  <c:v>28.39</c:v>
                </c:pt>
                <c:pt idx="559">
                  <c:v>28.39</c:v>
                </c:pt>
                <c:pt idx="560">
                  <c:v>28.419999999999998</c:v>
                </c:pt>
                <c:pt idx="561">
                  <c:v>28.43</c:v>
                </c:pt>
                <c:pt idx="562">
                  <c:v>28.45</c:v>
                </c:pt>
                <c:pt idx="563">
                  <c:v>28.47</c:v>
                </c:pt>
                <c:pt idx="564">
                  <c:v>28.5</c:v>
                </c:pt>
                <c:pt idx="565">
                  <c:v>28.53</c:v>
                </c:pt>
                <c:pt idx="566">
                  <c:v>28.53</c:v>
                </c:pt>
                <c:pt idx="567">
                  <c:v>28.54</c:v>
                </c:pt>
                <c:pt idx="568">
                  <c:v>28.54</c:v>
                </c:pt>
                <c:pt idx="569">
                  <c:v>28.6</c:v>
                </c:pt>
                <c:pt idx="570">
                  <c:v>28.6</c:v>
                </c:pt>
                <c:pt idx="571">
                  <c:v>28.610000000000003</c:v>
                </c:pt>
                <c:pt idx="572">
                  <c:v>28.73</c:v>
                </c:pt>
                <c:pt idx="573">
                  <c:v>28.74</c:v>
                </c:pt>
                <c:pt idx="574">
                  <c:v>28.75</c:v>
                </c:pt>
                <c:pt idx="575">
                  <c:v>28.87</c:v>
                </c:pt>
                <c:pt idx="576">
                  <c:v>28.89</c:v>
                </c:pt>
                <c:pt idx="577">
                  <c:v>29.1</c:v>
                </c:pt>
                <c:pt idx="578">
                  <c:v>29.110000000000003</c:v>
                </c:pt>
                <c:pt idx="579">
                  <c:v>29.17</c:v>
                </c:pt>
                <c:pt idx="580">
                  <c:v>29.18</c:v>
                </c:pt>
                <c:pt idx="581">
                  <c:v>29.18</c:v>
                </c:pt>
                <c:pt idx="582">
                  <c:v>29.22</c:v>
                </c:pt>
                <c:pt idx="583">
                  <c:v>29.35</c:v>
                </c:pt>
                <c:pt idx="584">
                  <c:v>29.43</c:v>
                </c:pt>
                <c:pt idx="585">
                  <c:v>29.439999999999998</c:v>
                </c:pt>
                <c:pt idx="586">
                  <c:v>29.45</c:v>
                </c:pt>
                <c:pt idx="587">
                  <c:v>29.59</c:v>
                </c:pt>
                <c:pt idx="588">
                  <c:v>29.69</c:v>
                </c:pt>
                <c:pt idx="589">
                  <c:v>29.71</c:v>
                </c:pt>
                <c:pt idx="590">
                  <c:v>29.74</c:v>
                </c:pt>
                <c:pt idx="591">
                  <c:v>29.75</c:v>
                </c:pt>
                <c:pt idx="592">
                  <c:v>29.959999999999997</c:v>
                </c:pt>
              </c:numCache>
            </c:numRef>
          </c:xVal>
          <c:yVal>
            <c:numRef>
              <c:f>All!$C$1:$C$593</c:f>
              <c:numCache>
                <c:formatCode>General</c:formatCode>
                <c:ptCount val="593"/>
                <c:pt idx="0">
                  <c:v>115</c:v>
                </c:pt>
                <c:pt idx="1">
                  <c:v>148</c:v>
                </c:pt>
                <c:pt idx="2">
                  <c:v>156</c:v>
                </c:pt>
                <c:pt idx="3">
                  <c:v>164</c:v>
                </c:pt>
                <c:pt idx="4">
                  <c:v>164</c:v>
                </c:pt>
                <c:pt idx="5">
                  <c:v>140</c:v>
                </c:pt>
                <c:pt idx="6">
                  <c:v>164</c:v>
                </c:pt>
                <c:pt idx="7">
                  <c:v>156</c:v>
                </c:pt>
                <c:pt idx="8">
                  <c:v>164</c:v>
                </c:pt>
                <c:pt idx="9">
                  <c:v>148</c:v>
                </c:pt>
                <c:pt idx="10">
                  <c:v>148</c:v>
                </c:pt>
                <c:pt idx="11">
                  <c:v>123</c:v>
                </c:pt>
                <c:pt idx="12">
                  <c:v>140</c:v>
                </c:pt>
                <c:pt idx="13">
                  <c:v>107</c:v>
                </c:pt>
                <c:pt idx="14">
                  <c:v>148</c:v>
                </c:pt>
                <c:pt idx="15">
                  <c:v>66</c:v>
                </c:pt>
                <c:pt idx="16">
                  <c:v>99</c:v>
                </c:pt>
                <c:pt idx="17">
                  <c:v>41</c:v>
                </c:pt>
                <c:pt idx="18">
                  <c:v>82</c:v>
                </c:pt>
                <c:pt idx="19">
                  <c:v>132</c:v>
                </c:pt>
                <c:pt idx="20">
                  <c:v>49</c:v>
                </c:pt>
                <c:pt idx="21">
                  <c:v>90</c:v>
                </c:pt>
                <c:pt idx="22">
                  <c:v>25</c:v>
                </c:pt>
                <c:pt idx="23">
                  <c:v>49</c:v>
                </c:pt>
                <c:pt idx="24">
                  <c:v>164</c:v>
                </c:pt>
                <c:pt idx="25">
                  <c:v>115</c:v>
                </c:pt>
                <c:pt idx="26">
                  <c:v>115</c:v>
                </c:pt>
                <c:pt idx="27">
                  <c:v>132</c:v>
                </c:pt>
                <c:pt idx="28">
                  <c:v>82</c:v>
                </c:pt>
                <c:pt idx="29">
                  <c:v>90</c:v>
                </c:pt>
                <c:pt idx="30">
                  <c:v>140</c:v>
                </c:pt>
                <c:pt idx="31">
                  <c:v>148</c:v>
                </c:pt>
                <c:pt idx="32">
                  <c:v>156</c:v>
                </c:pt>
                <c:pt idx="33">
                  <c:v>156</c:v>
                </c:pt>
                <c:pt idx="34">
                  <c:v>156</c:v>
                </c:pt>
                <c:pt idx="35">
                  <c:v>148</c:v>
                </c:pt>
                <c:pt idx="36">
                  <c:v>181</c:v>
                </c:pt>
                <c:pt idx="37">
                  <c:v>164</c:v>
                </c:pt>
                <c:pt idx="38">
                  <c:v>132</c:v>
                </c:pt>
                <c:pt idx="39">
                  <c:v>164</c:v>
                </c:pt>
                <c:pt idx="40">
                  <c:v>156</c:v>
                </c:pt>
                <c:pt idx="41">
                  <c:v>123</c:v>
                </c:pt>
                <c:pt idx="42">
                  <c:v>164</c:v>
                </c:pt>
                <c:pt idx="43">
                  <c:v>164</c:v>
                </c:pt>
                <c:pt idx="44">
                  <c:v>156</c:v>
                </c:pt>
                <c:pt idx="45">
                  <c:v>164</c:v>
                </c:pt>
                <c:pt idx="46">
                  <c:v>156</c:v>
                </c:pt>
                <c:pt idx="47">
                  <c:v>132</c:v>
                </c:pt>
                <c:pt idx="48">
                  <c:v>148</c:v>
                </c:pt>
                <c:pt idx="49">
                  <c:v>140</c:v>
                </c:pt>
                <c:pt idx="50">
                  <c:v>156</c:v>
                </c:pt>
                <c:pt idx="51">
                  <c:v>123</c:v>
                </c:pt>
                <c:pt idx="52">
                  <c:v>107</c:v>
                </c:pt>
                <c:pt idx="53">
                  <c:v>49</c:v>
                </c:pt>
                <c:pt idx="54">
                  <c:v>74</c:v>
                </c:pt>
                <c:pt idx="55">
                  <c:v>90</c:v>
                </c:pt>
                <c:pt idx="56">
                  <c:v>123</c:v>
                </c:pt>
                <c:pt idx="57">
                  <c:v>8</c:v>
                </c:pt>
                <c:pt idx="58">
                  <c:v>107</c:v>
                </c:pt>
                <c:pt idx="59">
                  <c:v>99</c:v>
                </c:pt>
                <c:pt idx="60">
                  <c:v>90</c:v>
                </c:pt>
                <c:pt idx="61">
                  <c:v>107</c:v>
                </c:pt>
                <c:pt idx="62">
                  <c:v>99</c:v>
                </c:pt>
                <c:pt idx="63">
                  <c:v>123</c:v>
                </c:pt>
                <c:pt idx="64">
                  <c:v>132</c:v>
                </c:pt>
                <c:pt idx="65">
                  <c:v>123</c:v>
                </c:pt>
                <c:pt idx="66">
                  <c:v>90</c:v>
                </c:pt>
                <c:pt idx="67">
                  <c:v>82</c:v>
                </c:pt>
                <c:pt idx="68">
                  <c:v>107</c:v>
                </c:pt>
                <c:pt idx="69">
                  <c:v>140</c:v>
                </c:pt>
                <c:pt idx="70">
                  <c:v>140</c:v>
                </c:pt>
                <c:pt idx="71">
                  <c:v>156</c:v>
                </c:pt>
                <c:pt idx="72">
                  <c:v>164</c:v>
                </c:pt>
                <c:pt idx="73">
                  <c:v>164</c:v>
                </c:pt>
                <c:pt idx="74">
                  <c:v>164</c:v>
                </c:pt>
                <c:pt idx="75">
                  <c:v>164</c:v>
                </c:pt>
                <c:pt idx="76">
                  <c:v>164</c:v>
                </c:pt>
                <c:pt idx="77">
                  <c:v>164</c:v>
                </c:pt>
                <c:pt idx="78">
                  <c:v>156</c:v>
                </c:pt>
                <c:pt idx="79">
                  <c:v>156</c:v>
                </c:pt>
                <c:pt idx="80">
                  <c:v>156</c:v>
                </c:pt>
                <c:pt idx="81">
                  <c:v>173</c:v>
                </c:pt>
                <c:pt idx="82">
                  <c:v>156</c:v>
                </c:pt>
                <c:pt idx="83">
                  <c:v>140</c:v>
                </c:pt>
                <c:pt idx="84">
                  <c:v>164</c:v>
                </c:pt>
                <c:pt idx="85">
                  <c:v>164</c:v>
                </c:pt>
                <c:pt idx="86">
                  <c:v>173</c:v>
                </c:pt>
                <c:pt idx="87">
                  <c:v>156</c:v>
                </c:pt>
                <c:pt idx="88">
                  <c:v>173</c:v>
                </c:pt>
                <c:pt idx="89">
                  <c:v>164</c:v>
                </c:pt>
                <c:pt idx="90">
                  <c:v>164</c:v>
                </c:pt>
                <c:pt idx="91">
                  <c:v>173</c:v>
                </c:pt>
                <c:pt idx="92">
                  <c:v>164</c:v>
                </c:pt>
                <c:pt idx="93">
                  <c:v>173</c:v>
                </c:pt>
                <c:pt idx="94">
                  <c:v>164</c:v>
                </c:pt>
                <c:pt idx="95">
                  <c:v>173</c:v>
                </c:pt>
                <c:pt idx="96">
                  <c:v>181</c:v>
                </c:pt>
                <c:pt idx="97">
                  <c:v>173</c:v>
                </c:pt>
                <c:pt idx="98">
                  <c:v>164</c:v>
                </c:pt>
                <c:pt idx="99">
                  <c:v>156</c:v>
                </c:pt>
                <c:pt idx="100">
                  <c:v>164</c:v>
                </c:pt>
                <c:pt idx="101">
                  <c:v>164</c:v>
                </c:pt>
                <c:pt idx="102">
                  <c:v>164</c:v>
                </c:pt>
                <c:pt idx="103">
                  <c:v>156</c:v>
                </c:pt>
                <c:pt idx="104">
                  <c:v>164</c:v>
                </c:pt>
                <c:pt idx="105">
                  <c:v>164</c:v>
                </c:pt>
                <c:pt idx="106">
                  <c:v>164</c:v>
                </c:pt>
                <c:pt idx="107">
                  <c:v>156</c:v>
                </c:pt>
                <c:pt idx="108">
                  <c:v>148</c:v>
                </c:pt>
                <c:pt idx="109">
                  <c:v>156</c:v>
                </c:pt>
                <c:pt idx="110">
                  <c:v>156</c:v>
                </c:pt>
                <c:pt idx="111">
                  <c:v>164</c:v>
                </c:pt>
                <c:pt idx="112">
                  <c:v>164</c:v>
                </c:pt>
                <c:pt idx="113">
                  <c:v>164</c:v>
                </c:pt>
                <c:pt idx="114">
                  <c:v>164</c:v>
                </c:pt>
                <c:pt idx="115">
                  <c:v>164</c:v>
                </c:pt>
                <c:pt idx="116">
                  <c:v>156</c:v>
                </c:pt>
                <c:pt idx="117">
                  <c:v>164</c:v>
                </c:pt>
                <c:pt idx="118">
                  <c:v>156</c:v>
                </c:pt>
                <c:pt idx="119">
                  <c:v>156</c:v>
                </c:pt>
                <c:pt idx="120">
                  <c:v>164</c:v>
                </c:pt>
                <c:pt idx="121">
                  <c:v>164</c:v>
                </c:pt>
                <c:pt idx="122">
                  <c:v>164</c:v>
                </c:pt>
                <c:pt idx="123">
                  <c:v>156</c:v>
                </c:pt>
                <c:pt idx="124">
                  <c:v>164</c:v>
                </c:pt>
                <c:pt idx="125">
                  <c:v>156</c:v>
                </c:pt>
                <c:pt idx="126">
                  <c:v>148</c:v>
                </c:pt>
                <c:pt idx="127">
                  <c:v>164</c:v>
                </c:pt>
                <c:pt idx="128">
                  <c:v>156</c:v>
                </c:pt>
                <c:pt idx="129">
                  <c:v>156</c:v>
                </c:pt>
                <c:pt idx="130">
                  <c:v>107</c:v>
                </c:pt>
                <c:pt idx="131">
                  <c:v>156</c:v>
                </c:pt>
                <c:pt idx="132">
                  <c:v>156</c:v>
                </c:pt>
                <c:pt idx="133">
                  <c:v>140</c:v>
                </c:pt>
                <c:pt idx="134">
                  <c:v>173</c:v>
                </c:pt>
                <c:pt idx="135">
                  <c:v>156</c:v>
                </c:pt>
                <c:pt idx="136">
                  <c:v>140</c:v>
                </c:pt>
                <c:pt idx="137">
                  <c:v>164</c:v>
                </c:pt>
                <c:pt idx="138">
                  <c:v>99</c:v>
                </c:pt>
                <c:pt idx="139">
                  <c:v>115</c:v>
                </c:pt>
                <c:pt idx="140">
                  <c:v>107</c:v>
                </c:pt>
                <c:pt idx="141">
                  <c:v>148</c:v>
                </c:pt>
                <c:pt idx="142">
                  <c:v>115</c:v>
                </c:pt>
                <c:pt idx="143">
                  <c:v>140</c:v>
                </c:pt>
                <c:pt idx="144">
                  <c:v>90</c:v>
                </c:pt>
                <c:pt idx="145">
                  <c:v>99</c:v>
                </c:pt>
                <c:pt idx="146">
                  <c:v>90</c:v>
                </c:pt>
                <c:pt idx="147">
                  <c:v>107</c:v>
                </c:pt>
                <c:pt idx="148">
                  <c:v>123</c:v>
                </c:pt>
                <c:pt idx="149">
                  <c:v>140</c:v>
                </c:pt>
                <c:pt idx="150">
                  <c:v>140</c:v>
                </c:pt>
                <c:pt idx="151">
                  <c:v>132</c:v>
                </c:pt>
                <c:pt idx="152">
                  <c:v>115</c:v>
                </c:pt>
                <c:pt idx="153">
                  <c:v>115</c:v>
                </c:pt>
                <c:pt idx="154">
                  <c:v>132</c:v>
                </c:pt>
                <c:pt idx="155">
                  <c:v>148</c:v>
                </c:pt>
                <c:pt idx="156">
                  <c:v>115</c:v>
                </c:pt>
                <c:pt idx="157">
                  <c:v>140</c:v>
                </c:pt>
                <c:pt idx="158">
                  <c:v>132</c:v>
                </c:pt>
                <c:pt idx="159">
                  <c:v>156</c:v>
                </c:pt>
                <c:pt idx="160">
                  <c:v>148</c:v>
                </c:pt>
                <c:pt idx="161">
                  <c:v>156</c:v>
                </c:pt>
                <c:pt idx="162">
                  <c:v>140</c:v>
                </c:pt>
                <c:pt idx="163">
                  <c:v>156</c:v>
                </c:pt>
                <c:pt idx="164">
                  <c:v>156</c:v>
                </c:pt>
                <c:pt idx="165">
                  <c:v>164</c:v>
                </c:pt>
                <c:pt idx="166">
                  <c:v>156</c:v>
                </c:pt>
                <c:pt idx="167">
                  <c:v>132</c:v>
                </c:pt>
                <c:pt idx="168">
                  <c:v>99</c:v>
                </c:pt>
                <c:pt idx="169">
                  <c:v>156</c:v>
                </c:pt>
                <c:pt idx="170">
                  <c:v>148</c:v>
                </c:pt>
                <c:pt idx="171">
                  <c:v>148</c:v>
                </c:pt>
                <c:pt idx="172">
                  <c:v>156</c:v>
                </c:pt>
                <c:pt idx="173">
                  <c:v>115</c:v>
                </c:pt>
                <c:pt idx="174">
                  <c:v>173</c:v>
                </c:pt>
                <c:pt idx="175">
                  <c:v>140</c:v>
                </c:pt>
                <c:pt idx="176">
                  <c:v>148</c:v>
                </c:pt>
                <c:pt idx="177">
                  <c:v>140</c:v>
                </c:pt>
                <c:pt idx="178">
                  <c:v>132</c:v>
                </c:pt>
                <c:pt idx="179">
                  <c:v>123</c:v>
                </c:pt>
                <c:pt idx="180">
                  <c:v>156</c:v>
                </c:pt>
                <c:pt idx="181">
                  <c:v>140</c:v>
                </c:pt>
                <c:pt idx="182">
                  <c:v>132</c:v>
                </c:pt>
                <c:pt idx="183">
                  <c:v>123</c:v>
                </c:pt>
                <c:pt idx="184">
                  <c:v>156</c:v>
                </c:pt>
                <c:pt idx="185">
                  <c:v>148</c:v>
                </c:pt>
                <c:pt idx="186">
                  <c:v>148</c:v>
                </c:pt>
                <c:pt idx="187">
                  <c:v>132</c:v>
                </c:pt>
                <c:pt idx="188">
                  <c:v>132</c:v>
                </c:pt>
                <c:pt idx="189">
                  <c:v>132</c:v>
                </c:pt>
                <c:pt idx="190">
                  <c:v>123</c:v>
                </c:pt>
                <c:pt idx="191">
                  <c:v>148</c:v>
                </c:pt>
                <c:pt idx="192">
                  <c:v>123</c:v>
                </c:pt>
                <c:pt idx="193">
                  <c:v>107</c:v>
                </c:pt>
                <c:pt idx="194">
                  <c:v>107</c:v>
                </c:pt>
                <c:pt idx="195">
                  <c:v>107</c:v>
                </c:pt>
                <c:pt idx="196">
                  <c:v>132</c:v>
                </c:pt>
                <c:pt idx="197">
                  <c:v>115</c:v>
                </c:pt>
                <c:pt idx="198">
                  <c:v>107</c:v>
                </c:pt>
                <c:pt idx="199">
                  <c:v>107</c:v>
                </c:pt>
                <c:pt idx="200">
                  <c:v>99</c:v>
                </c:pt>
                <c:pt idx="201">
                  <c:v>90</c:v>
                </c:pt>
                <c:pt idx="202">
                  <c:v>107</c:v>
                </c:pt>
                <c:pt idx="203">
                  <c:v>90</c:v>
                </c:pt>
                <c:pt idx="204">
                  <c:v>107</c:v>
                </c:pt>
                <c:pt idx="205">
                  <c:v>90</c:v>
                </c:pt>
                <c:pt idx="206">
                  <c:v>107</c:v>
                </c:pt>
                <c:pt idx="207">
                  <c:v>156</c:v>
                </c:pt>
                <c:pt idx="208">
                  <c:v>82</c:v>
                </c:pt>
                <c:pt idx="209">
                  <c:v>115</c:v>
                </c:pt>
                <c:pt idx="210">
                  <c:v>99</c:v>
                </c:pt>
                <c:pt idx="211">
                  <c:v>115</c:v>
                </c:pt>
                <c:pt idx="212">
                  <c:v>107</c:v>
                </c:pt>
                <c:pt idx="213">
                  <c:v>74</c:v>
                </c:pt>
                <c:pt idx="214">
                  <c:v>107</c:v>
                </c:pt>
                <c:pt idx="215">
                  <c:v>82</c:v>
                </c:pt>
                <c:pt idx="216">
                  <c:v>99</c:v>
                </c:pt>
                <c:pt idx="217">
                  <c:v>107</c:v>
                </c:pt>
                <c:pt idx="218">
                  <c:v>107</c:v>
                </c:pt>
                <c:pt idx="219">
                  <c:v>82</c:v>
                </c:pt>
                <c:pt idx="220">
                  <c:v>90</c:v>
                </c:pt>
                <c:pt idx="221">
                  <c:v>99</c:v>
                </c:pt>
                <c:pt idx="222">
                  <c:v>82</c:v>
                </c:pt>
                <c:pt idx="223">
                  <c:v>99</c:v>
                </c:pt>
                <c:pt idx="224">
                  <c:v>90</c:v>
                </c:pt>
                <c:pt idx="225">
                  <c:v>99</c:v>
                </c:pt>
                <c:pt idx="226">
                  <c:v>99</c:v>
                </c:pt>
                <c:pt idx="227">
                  <c:v>115</c:v>
                </c:pt>
                <c:pt idx="228">
                  <c:v>148</c:v>
                </c:pt>
                <c:pt idx="229">
                  <c:v>123</c:v>
                </c:pt>
                <c:pt idx="230">
                  <c:v>123</c:v>
                </c:pt>
                <c:pt idx="231">
                  <c:v>115</c:v>
                </c:pt>
                <c:pt idx="232">
                  <c:v>99</c:v>
                </c:pt>
                <c:pt idx="233">
                  <c:v>90</c:v>
                </c:pt>
                <c:pt idx="234">
                  <c:v>99</c:v>
                </c:pt>
                <c:pt idx="235">
                  <c:v>90</c:v>
                </c:pt>
                <c:pt idx="236">
                  <c:v>90</c:v>
                </c:pt>
                <c:pt idx="237">
                  <c:v>90</c:v>
                </c:pt>
                <c:pt idx="238">
                  <c:v>115</c:v>
                </c:pt>
                <c:pt idx="239">
                  <c:v>115</c:v>
                </c:pt>
                <c:pt idx="240">
                  <c:v>99</c:v>
                </c:pt>
                <c:pt idx="241">
                  <c:v>107</c:v>
                </c:pt>
                <c:pt idx="242">
                  <c:v>82</c:v>
                </c:pt>
                <c:pt idx="243">
                  <c:v>82</c:v>
                </c:pt>
                <c:pt idx="244">
                  <c:v>90</c:v>
                </c:pt>
                <c:pt idx="245">
                  <c:v>90</c:v>
                </c:pt>
                <c:pt idx="246">
                  <c:v>107</c:v>
                </c:pt>
                <c:pt idx="247">
                  <c:v>90</c:v>
                </c:pt>
                <c:pt idx="248">
                  <c:v>74</c:v>
                </c:pt>
                <c:pt idx="249">
                  <c:v>90</c:v>
                </c:pt>
                <c:pt idx="250">
                  <c:v>82</c:v>
                </c:pt>
                <c:pt idx="251">
                  <c:v>82</c:v>
                </c:pt>
                <c:pt idx="252">
                  <c:v>90</c:v>
                </c:pt>
                <c:pt idx="253">
                  <c:v>82</c:v>
                </c:pt>
                <c:pt idx="254">
                  <c:v>90</c:v>
                </c:pt>
                <c:pt idx="255">
                  <c:v>90</c:v>
                </c:pt>
                <c:pt idx="256">
                  <c:v>99</c:v>
                </c:pt>
                <c:pt idx="257">
                  <c:v>82</c:v>
                </c:pt>
                <c:pt idx="258">
                  <c:v>115</c:v>
                </c:pt>
                <c:pt idx="259">
                  <c:v>82</c:v>
                </c:pt>
                <c:pt idx="260">
                  <c:v>99</c:v>
                </c:pt>
                <c:pt idx="261">
                  <c:v>115</c:v>
                </c:pt>
                <c:pt idx="262">
                  <c:v>115</c:v>
                </c:pt>
                <c:pt idx="263">
                  <c:v>99</c:v>
                </c:pt>
                <c:pt idx="264">
                  <c:v>156</c:v>
                </c:pt>
                <c:pt idx="265">
                  <c:v>164</c:v>
                </c:pt>
                <c:pt idx="266">
                  <c:v>107</c:v>
                </c:pt>
                <c:pt idx="267">
                  <c:v>123</c:v>
                </c:pt>
                <c:pt idx="268">
                  <c:v>156</c:v>
                </c:pt>
                <c:pt idx="269">
                  <c:v>156</c:v>
                </c:pt>
                <c:pt idx="270">
                  <c:v>164</c:v>
                </c:pt>
                <c:pt idx="271">
                  <c:v>99</c:v>
                </c:pt>
                <c:pt idx="272">
                  <c:v>99</c:v>
                </c:pt>
                <c:pt idx="273">
                  <c:v>58</c:v>
                </c:pt>
                <c:pt idx="274">
                  <c:v>90</c:v>
                </c:pt>
                <c:pt idx="275">
                  <c:v>8</c:v>
                </c:pt>
                <c:pt idx="276">
                  <c:v>132</c:v>
                </c:pt>
                <c:pt idx="277">
                  <c:v>90</c:v>
                </c:pt>
                <c:pt idx="278">
                  <c:v>115</c:v>
                </c:pt>
                <c:pt idx="279">
                  <c:v>66</c:v>
                </c:pt>
                <c:pt idx="280">
                  <c:v>0</c:v>
                </c:pt>
                <c:pt idx="281">
                  <c:v>49</c:v>
                </c:pt>
                <c:pt idx="282">
                  <c:v>0</c:v>
                </c:pt>
                <c:pt idx="283">
                  <c:v>0</c:v>
                </c:pt>
                <c:pt idx="284">
                  <c:v>41</c:v>
                </c:pt>
                <c:pt idx="285">
                  <c:v>49</c:v>
                </c:pt>
                <c:pt idx="286">
                  <c:v>41</c:v>
                </c:pt>
                <c:pt idx="287">
                  <c:v>90</c:v>
                </c:pt>
                <c:pt idx="288">
                  <c:v>99</c:v>
                </c:pt>
                <c:pt idx="289">
                  <c:v>33</c:v>
                </c:pt>
                <c:pt idx="290">
                  <c:v>25</c:v>
                </c:pt>
                <c:pt idx="291">
                  <c:v>25</c:v>
                </c:pt>
                <c:pt idx="292">
                  <c:v>41</c:v>
                </c:pt>
                <c:pt idx="293">
                  <c:v>25</c:v>
                </c:pt>
                <c:pt idx="294">
                  <c:v>58</c:v>
                </c:pt>
                <c:pt idx="295">
                  <c:v>33</c:v>
                </c:pt>
                <c:pt idx="296">
                  <c:v>58</c:v>
                </c:pt>
                <c:pt idx="297">
                  <c:v>58</c:v>
                </c:pt>
                <c:pt idx="298">
                  <c:v>58</c:v>
                </c:pt>
                <c:pt idx="299">
                  <c:v>58</c:v>
                </c:pt>
                <c:pt idx="300">
                  <c:v>41</c:v>
                </c:pt>
                <c:pt idx="301">
                  <c:v>41</c:v>
                </c:pt>
                <c:pt idx="302">
                  <c:v>49</c:v>
                </c:pt>
                <c:pt idx="303">
                  <c:v>49</c:v>
                </c:pt>
                <c:pt idx="304">
                  <c:v>49</c:v>
                </c:pt>
                <c:pt idx="305">
                  <c:v>90</c:v>
                </c:pt>
                <c:pt idx="306">
                  <c:v>74</c:v>
                </c:pt>
                <c:pt idx="307">
                  <c:v>66</c:v>
                </c:pt>
                <c:pt idx="308">
                  <c:v>82</c:v>
                </c:pt>
                <c:pt idx="309">
                  <c:v>66</c:v>
                </c:pt>
                <c:pt idx="310">
                  <c:v>99</c:v>
                </c:pt>
                <c:pt idx="311">
                  <c:v>82</c:v>
                </c:pt>
                <c:pt idx="312">
                  <c:v>99</c:v>
                </c:pt>
                <c:pt idx="313">
                  <c:v>99</c:v>
                </c:pt>
                <c:pt idx="314">
                  <c:v>99</c:v>
                </c:pt>
                <c:pt idx="315">
                  <c:v>82</c:v>
                </c:pt>
                <c:pt idx="316">
                  <c:v>82</c:v>
                </c:pt>
                <c:pt idx="317">
                  <c:v>90</c:v>
                </c:pt>
                <c:pt idx="318">
                  <c:v>74</c:v>
                </c:pt>
                <c:pt idx="319">
                  <c:v>74</c:v>
                </c:pt>
                <c:pt idx="320">
                  <c:v>90</c:v>
                </c:pt>
                <c:pt idx="321">
                  <c:v>90</c:v>
                </c:pt>
                <c:pt idx="322">
                  <c:v>74</c:v>
                </c:pt>
                <c:pt idx="323">
                  <c:v>99</c:v>
                </c:pt>
                <c:pt idx="324">
                  <c:v>82</c:v>
                </c:pt>
                <c:pt idx="325">
                  <c:v>74</c:v>
                </c:pt>
                <c:pt idx="326">
                  <c:v>90</c:v>
                </c:pt>
                <c:pt idx="327">
                  <c:v>107</c:v>
                </c:pt>
                <c:pt idx="328">
                  <c:v>82</c:v>
                </c:pt>
                <c:pt idx="329">
                  <c:v>74</c:v>
                </c:pt>
                <c:pt idx="330">
                  <c:v>66</c:v>
                </c:pt>
                <c:pt idx="331">
                  <c:v>99</c:v>
                </c:pt>
                <c:pt idx="332">
                  <c:v>82</c:v>
                </c:pt>
                <c:pt idx="333">
                  <c:v>132</c:v>
                </c:pt>
                <c:pt idx="334">
                  <c:v>99</c:v>
                </c:pt>
                <c:pt idx="335">
                  <c:v>107</c:v>
                </c:pt>
                <c:pt idx="336">
                  <c:v>74</c:v>
                </c:pt>
                <c:pt idx="337">
                  <c:v>66</c:v>
                </c:pt>
                <c:pt idx="338">
                  <c:v>90</c:v>
                </c:pt>
                <c:pt idx="339">
                  <c:v>99</c:v>
                </c:pt>
                <c:pt idx="340">
                  <c:v>74</c:v>
                </c:pt>
                <c:pt idx="341">
                  <c:v>123</c:v>
                </c:pt>
                <c:pt idx="342">
                  <c:v>115</c:v>
                </c:pt>
                <c:pt idx="343">
                  <c:v>99</c:v>
                </c:pt>
                <c:pt idx="344">
                  <c:v>115</c:v>
                </c:pt>
                <c:pt idx="345">
                  <c:v>99</c:v>
                </c:pt>
                <c:pt idx="346">
                  <c:v>90</c:v>
                </c:pt>
                <c:pt idx="347">
                  <c:v>90</c:v>
                </c:pt>
                <c:pt idx="348">
                  <c:v>90</c:v>
                </c:pt>
                <c:pt idx="349">
                  <c:v>66</c:v>
                </c:pt>
                <c:pt idx="350">
                  <c:v>90</c:v>
                </c:pt>
                <c:pt idx="351">
                  <c:v>49</c:v>
                </c:pt>
                <c:pt idx="352">
                  <c:v>66</c:v>
                </c:pt>
                <c:pt idx="353">
                  <c:v>41</c:v>
                </c:pt>
                <c:pt idx="354">
                  <c:v>82</c:v>
                </c:pt>
                <c:pt idx="355">
                  <c:v>33</c:v>
                </c:pt>
                <c:pt idx="356">
                  <c:v>41</c:v>
                </c:pt>
                <c:pt idx="357">
                  <c:v>74</c:v>
                </c:pt>
                <c:pt idx="358">
                  <c:v>74</c:v>
                </c:pt>
                <c:pt idx="359">
                  <c:v>16</c:v>
                </c:pt>
                <c:pt idx="360">
                  <c:v>58</c:v>
                </c:pt>
                <c:pt idx="361">
                  <c:v>33</c:v>
                </c:pt>
                <c:pt idx="362">
                  <c:v>66</c:v>
                </c:pt>
                <c:pt idx="363">
                  <c:v>58</c:v>
                </c:pt>
                <c:pt idx="364">
                  <c:v>16</c:v>
                </c:pt>
                <c:pt idx="365">
                  <c:v>33</c:v>
                </c:pt>
                <c:pt idx="366">
                  <c:v>49</c:v>
                </c:pt>
                <c:pt idx="367">
                  <c:v>33</c:v>
                </c:pt>
                <c:pt idx="368">
                  <c:v>82</c:v>
                </c:pt>
                <c:pt idx="369">
                  <c:v>16</c:v>
                </c:pt>
                <c:pt idx="370">
                  <c:v>16</c:v>
                </c:pt>
                <c:pt idx="371">
                  <c:v>49</c:v>
                </c:pt>
                <c:pt idx="372">
                  <c:v>66</c:v>
                </c:pt>
                <c:pt idx="373">
                  <c:v>66</c:v>
                </c:pt>
                <c:pt idx="374">
                  <c:v>58</c:v>
                </c:pt>
                <c:pt idx="375">
                  <c:v>66</c:v>
                </c:pt>
                <c:pt idx="376">
                  <c:v>82</c:v>
                </c:pt>
                <c:pt idx="377">
                  <c:v>74</c:v>
                </c:pt>
                <c:pt idx="378">
                  <c:v>66</c:v>
                </c:pt>
                <c:pt idx="379">
                  <c:v>58</c:v>
                </c:pt>
                <c:pt idx="380">
                  <c:v>82</c:v>
                </c:pt>
                <c:pt idx="381">
                  <c:v>0</c:v>
                </c:pt>
                <c:pt idx="382">
                  <c:v>82</c:v>
                </c:pt>
                <c:pt idx="383">
                  <c:v>82</c:v>
                </c:pt>
                <c:pt idx="384">
                  <c:v>33</c:v>
                </c:pt>
                <c:pt idx="385">
                  <c:v>41</c:v>
                </c:pt>
                <c:pt idx="386">
                  <c:v>99</c:v>
                </c:pt>
                <c:pt idx="387">
                  <c:v>49</c:v>
                </c:pt>
                <c:pt idx="388">
                  <c:v>90</c:v>
                </c:pt>
                <c:pt idx="389">
                  <c:v>99</c:v>
                </c:pt>
                <c:pt idx="390">
                  <c:v>99</c:v>
                </c:pt>
                <c:pt idx="391">
                  <c:v>107</c:v>
                </c:pt>
                <c:pt idx="392">
                  <c:v>66</c:v>
                </c:pt>
                <c:pt idx="393">
                  <c:v>90</c:v>
                </c:pt>
                <c:pt idx="394">
                  <c:v>90</c:v>
                </c:pt>
                <c:pt idx="395">
                  <c:v>107</c:v>
                </c:pt>
                <c:pt idx="396">
                  <c:v>99</c:v>
                </c:pt>
                <c:pt idx="397">
                  <c:v>74</c:v>
                </c:pt>
                <c:pt idx="398">
                  <c:v>74</c:v>
                </c:pt>
                <c:pt idx="399">
                  <c:v>82</c:v>
                </c:pt>
                <c:pt idx="400">
                  <c:v>107</c:v>
                </c:pt>
                <c:pt idx="401">
                  <c:v>90</c:v>
                </c:pt>
                <c:pt idx="402">
                  <c:v>99</c:v>
                </c:pt>
                <c:pt idx="403">
                  <c:v>74</c:v>
                </c:pt>
                <c:pt idx="404">
                  <c:v>82</c:v>
                </c:pt>
                <c:pt idx="405">
                  <c:v>74</c:v>
                </c:pt>
                <c:pt idx="406">
                  <c:v>74</c:v>
                </c:pt>
                <c:pt idx="407">
                  <c:v>66</c:v>
                </c:pt>
                <c:pt idx="408">
                  <c:v>66</c:v>
                </c:pt>
                <c:pt idx="409">
                  <c:v>58</c:v>
                </c:pt>
                <c:pt idx="410">
                  <c:v>74</c:v>
                </c:pt>
                <c:pt idx="411">
                  <c:v>82</c:v>
                </c:pt>
                <c:pt idx="412">
                  <c:v>58</c:v>
                </c:pt>
                <c:pt idx="413">
                  <c:v>49</c:v>
                </c:pt>
                <c:pt idx="414">
                  <c:v>66</c:v>
                </c:pt>
                <c:pt idx="415">
                  <c:v>41</c:v>
                </c:pt>
                <c:pt idx="416">
                  <c:v>58</c:v>
                </c:pt>
                <c:pt idx="417">
                  <c:v>33</c:v>
                </c:pt>
                <c:pt idx="418">
                  <c:v>58</c:v>
                </c:pt>
                <c:pt idx="419">
                  <c:v>33</c:v>
                </c:pt>
                <c:pt idx="420">
                  <c:v>49</c:v>
                </c:pt>
                <c:pt idx="421">
                  <c:v>49</c:v>
                </c:pt>
                <c:pt idx="422">
                  <c:v>8</c:v>
                </c:pt>
                <c:pt idx="423">
                  <c:v>49</c:v>
                </c:pt>
                <c:pt idx="424">
                  <c:v>33</c:v>
                </c:pt>
                <c:pt idx="425">
                  <c:v>58</c:v>
                </c:pt>
                <c:pt idx="426">
                  <c:v>25</c:v>
                </c:pt>
                <c:pt idx="427">
                  <c:v>33</c:v>
                </c:pt>
                <c:pt idx="428">
                  <c:v>41</c:v>
                </c:pt>
                <c:pt idx="429">
                  <c:v>66</c:v>
                </c:pt>
                <c:pt idx="430">
                  <c:v>0</c:v>
                </c:pt>
                <c:pt idx="431">
                  <c:v>25</c:v>
                </c:pt>
                <c:pt idx="432">
                  <c:v>41</c:v>
                </c:pt>
                <c:pt idx="433">
                  <c:v>16</c:v>
                </c:pt>
                <c:pt idx="434">
                  <c:v>41</c:v>
                </c:pt>
                <c:pt idx="435">
                  <c:v>49</c:v>
                </c:pt>
                <c:pt idx="436">
                  <c:v>49</c:v>
                </c:pt>
                <c:pt idx="437">
                  <c:v>0</c:v>
                </c:pt>
                <c:pt idx="438">
                  <c:v>8</c:v>
                </c:pt>
                <c:pt idx="439">
                  <c:v>41</c:v>
                </c:pt>
                <c:pt idx="440">
                  <c:v>0</c:v>
                </c:pt>
                <c:pt idx="441">
                  <c:v>16</c:v>
                </c:pt>
                <c:pt idx="442">
                  <c:v>0</c:v>
                </c:pt>
                <c:pt idx="443">
                  <c:v>0</c:v>
                </c:pt>
                <c:pt idx="444">
                  <c:v>25</c:v>
                </c:pt>
                <c:pt idx="445">
                  <c:v>0</c:v>
                </c:pt>
                <c:pt idx="446">
                  <c:v>8</c:v>
                </c:pt>
                <c:pt idx="447">
                  <c:v>0</c:v>
                </c:pt>
                <c:pt idx="448">
                  <c:v>0</c:v>
                </c:pt>
                <c:pt idx="449">
                  <c:v>8</c:v>
                </c:pt>
                <c:pt idx="450">
                  <c:v>0</c:v>
                </c:pt>
                <c:pt idx="451">
                  <c:v>0</c:v>
                </c:pt>
                <c:pt idx="452">
                  <c:v>8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8</c:v>
                </c:pt>
                <c:pt idx="458">
                  <c:v>8</c:v>
                </c:pt>
                <c:pt idx="459">
                  <c:v>8</c:v>
                </c:pt>
                <c:pt idx="460">
                  <c:v>16</c:v>
                </c:pt>
                <c:pt idx="461">
                  <c:v>25</c:v>
                </c:pt>
                <c:pt idx="462">
                  <c:v>25</c:v>
                </c:pt>
                <c:pt idx="463">
                  <c:v>33</c:v>
                </c:pt>
                <c:pt idx="464">
                  <c:v>33</c:v>
                </c:pt>
                <c:pt idx="465">
                  <c:v>74</c:v>
                </c:pt>
                <c:pt idx="466">
                  <c:v>33</c:v>
                </c:pt>
                <c:pt idx="467">
                  <c:v>49</c:v>
                </c:pt>
                <c:pt idx="468">
                  <c:v>49</c:v>
                </c:pt>
                <c:pt idx="469">
                  <c:v>41</c:v>
                </c:pt>
                <c:pt idx="470">
                  <c:v>25</c:v>
                </c:pt>
                <c:pt idx="471">
                  <c:v>33</c:v>
                </c:pt>
                <c:pt idx="472">
                  <c:v>41</c:v>
                </c:pt>
                <c:pt idx="473">
                  <c:v>33</c:v>
                </c:pt>
                <c:pt idx="474">
                  <c:v>41</c:v>
                </c:pt>
                <c:pt idx="475">
                  <c:v>33</c:v>
                </c:pt>
                <c:pt idx="476">
                  <c:v>33</c:v>
                </c:pt>
                <c:pt idx="477">
                  <c:v>25</c:v>
                </c:pt>
                <c:pt idx="478">
                  <c:v>33</c:v>
                </c:pt>
                <c:pt idx="479">
                  <c:v>25</c:v>
                </c:pt>
                <c:pt idx="480">
                  <c:v>49</c:v>
                </c:pt>
                <c:pt idx="481">
                  <c:v>16</c:v>
                </c:pt>
                <c:pt idx="482">
                  <c:v>16</c:v>
                </c:pt>
                <c:pt idx="483">
                  <c:v>33</c:v>
                </c:pt>
                <c:pt idx="484">
                  <c:v>66</c:v>
                </c:pt>
                <c:pt idx="485">
                  <c:v>16</c:v>
                </c:pt>
                <c:pt idx="486">
                  <c:v>8</c:v>
                </c:pt>
                <c:pt idx="487">
                  <c:v>16</c:v>
                </c:pt>
                <c:pt idx="488">
                  <c:v>25</c:v>
                </c:pt>
                <c:pt idx="489">
                  <c:v>8</c:v>
                </c:pt>
                <c:pt idx="490">
                  <c:v>8</c:v>
                </c:pt>
                <c:pt idx="491">
                  <c:v>25</c:v>
                </c:pt>
                <c:pt idx="492">
                  <c:v>16</c:v>
                </c:pt>
                <c:pt idx="493">
                  <c:v>8</c:v>
                </c:pt>
                <c:pt idx="494">
                  <c:v>16</c:v>
                </c:pt>
                <c:pt idx="495">
                  <c:v>16</c:v>
                </c:pt>
                <c:pt idx="496">
                  <c:v>25</c:v>
                </c:pt>
                <c:pt idx="497">
                  <c:v>8</c:v>
                </c:pt>
                <c:pt idx="498">
                  <c:v>25</c:v>
                </c:pt>
                <c:pt idx="499">
                  <c:v>0</c:v>
                </c:pt>
                <c:pt idx="500">
                  <c:v>8</c:v>
                </c:pt>
                <c:pt idx="501">
                  <c:v>33</c:v>
                </c:pt>
                <c:pt idx="502">
                  <c:v>16</c:v>
                </c:pt>
                <c:pt idx="503">
                  <c:v>33</c:v>
                </c:pt>
                <c:pt idx="504">
                  <c:v>25</c:v>
                </c:pt>
                <c:pt idx="505">
                  <c:v>16</c:v>
                </c:pt>
                <c:pt idx="506">
                  <c:v>16</c:v>
                </c:pt>
                <c:pt idx="507">
                  <c:v>49</c:v>
                </c:pt>
                <c:pt idx="508">
                  <c:v>16</c:v>
                </c:pt>
                <c:pt idx="509">
                  <c:v>8</c:v>
                </c:pt>
                <c:pt idx="510">
                  <c:v>25</c:v>
                </c:pt>
                <c:pt idx="511">
                  <c:v>33</c:v>
                </c:pt>
                <c:pt idx="512">
                  <c:v>16</c:v>
                </c:pt>
                <c:pt idx="513">
                  <c:v>25</c:v>
                </c:pt>
                <c:pt idx="514">
                  <c:v>25</c:v>
                </c:pt>
                <c:pt idx="515">
                  <c:v>0</c:v>
                </c:pt>
                <c:pt idx="516">
                  <c:v>25</c:v>
                </c:pt>
                <c:pt idx="517">
                  <c:v>16</c:v>
                </c:pt>
                <c:pt idx="518">
                  <c:v>33</c:v>
                </c:pt>
                <c:pt idx="519">
                  <c:v>33</c:v>
                </c:pt>
                <c:pt idx="520">
                  <c:v>0</c:v>
                </c:pt>
                <c:pt idx="521">
                  <c:v>16</c:v>
                </c:pt>
                <c:pt idx="522">
                  <c:v>33</c:v>
                </c:pt>
                <c:pt idx="523">
                  <c:v>25</c:v>
                </c:pt>
                <c:pt idx="524">
                  <c:v>16</c:v>
                </c:pt>
                <c:pt idx="525">
                  <c:v>16</c:v>
                </c:pt>
                <c:pt idx="526">
                  <c:v>0</c:v>
                </c:pt>
                <c:pt idx="527">
                  <c:v>0</c:v>
                </c:pt>
                <c:pt idx="528">
                  <c:v>8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8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8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16</c:v>
                </c:pt>
                <c:pt idx="544">
                  <c:v>0</c:v>
                </c:pt>
                <c:pt idx="545">
                  <c:v>0</c:v>
                </c:pt>
                <c:pt idx="546">
                  <c:v>33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25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41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</c:numCache>
            </c:numRef>
          </c:yVal>
        </c:ser>
        <c:axId val="103250944"/>
        <c:axId val="103261312"/>
      </c:scatterChart>
      <c:valAx>
        <c:axId val="1032509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Frequency -</a:t>
                </a:r>
                <a:r>
                  <a:rPr lang="en-US" sz="1200" baseline="0"/>
                  <a:t> MHz</a:t>
                </a:r>
                <a:endParaRPr lang="en-US" sz="1200"/>
              </a:p>
            </c:rich>
          </c:tx>
          <c:layout/>
        </c:title>
        <c:numFmt formatCode="General" sourceLinked="1"/>
        <c:tickLblPos val="nextTo"/>
        <c:crossAx val="103261312"/>
        <c:crosses val="autoZero"/>
        <c:crossBetween val="midCat"/>
      </c:valAx>
      <c:valAx>
        <c:axId val="1032613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S-meter reading</a:t>
                </a:r>
                <a:r>
                  <a:rPr lang="en-US" sz="1200" baseline="0"/>
                  <a:t> - arbitrary units</a:t>
                </a:r>
                <a:endParaRPr lang="en-US" sz="1200"/>
              </a:p>
            </c:rich>
          </c:tx>
          <c:layout/>
        </c:title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03250944"/>
        <c:crosses val="autoZero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1B1A-D1FE-40C1-98FE-8C477819CDCD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0CEB-8D5F-474A-AB27-6CE7D6B4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1B1A-D1FE-40C1-98FE-8C477819CDCD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0CEB-8D5F-474A-AB27-6CE7D6B4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1B1A-D1FE-40C1-98FE-8C477819CDCD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0CEB-8D5F-474A-AB27-6CE7D6B4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1B1A-D1FE-40C1-98FE-8C477819CDCD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0CEB-8D5F-474A-AB27-6CE7D6B4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1B1A-D1FE-40C1-98FE-8C477819CDCD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0CEB-8D5F-474A-AB27-6CE7D6B4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1B1A-D1FE-40C1-98FE-8C477819CDCD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0CEB-8D5F-474A-AB27-6CE7D6B4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1B1A-D1FE-40C1-98FE-8C477819CDCD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0CEB-8D5F-474A-AB27-6CE7D6B4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1B1A-D1FE-40C1-98FE-8C477819CDCD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0CEB-8D5F-474A-AB27-6CE7D6B4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1B1A-D1FE-40C1-98FE-8C477819CDCD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0CEB-8D5F-474A-AB27-6CE7D6B4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1B1A-D1FE-40C1-98FE-8C477819CDCD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0CEB-8D5F-474A-AB27-6CE7D6B4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1B1A-D1FE-40C1-98FE-8C477819CDCD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0CEB-8D5F-474A-AB27-6CE7D6B4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1B1A-D1FE-40C1-98FE-8C477819CDCD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30CEB-8D5F-474A-AB27-6CE7D6B4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 spectrum analyzer?</a:t>
            </a:r>
            <a:br>
              <a:rPr lang="en-US" dirty="0" smtClean="0"/>
            </a:br>
            <a:r>
              <a:rPr lang="en-US" dirty="0" smtClean="0"/>
              <a:t>(Maybe) no problem!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was plagued by a broadband noise source somewhere nearby that had levels around S8-9.</a:t>
            </a:r>
          </a:p>
          <a:p>
            <a:r>
              <a:rPr lang="en-US" dirty="0" smtClean="0"/>
              <a:t>Wanted to look at spectrum on noise over wide band to look for clues as to noise source.</a:t>
            </a:r>
          </a:p>
          <a:p>
            <a:r>
              <a:rPr lang="en-US" dirty="0" smtClean="0"/>
              <a:t>But I don’t have a spectrum analyzer</a:t>
            </a:r>
          </a:p>
          <a:p>
            <a:r>
              <a:rPr lang="en-US" dirty="0" smtClean="0"/>
              <a:t>What to do?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 do have is a radio controlled by my shack </a:t>
            </a:r>
            <a:r>
              <a:rPr lang="en-US" dirty="0" smtClean="0"/>
              <a:t>computer</a:t>
            </a:r>
            <a:endParaRPr lang="en-US" dirty="0" smtClean="0"/>
          </a:p>
          <a:p>
            <a:pPr lvl="1"/>
            <a:r>
              <a:rPr lang="en-US" dirty="0" smtClean="0"/>
              <a:t>Computer can set frequency </a:t>
            </a:r>
            <a:r>
              <a:rPr lang="en-US" b="1" i="1" dirty="0" smtClean="0"/>
              <a:t>and read S-meter</a:t>
            </a:r>
          </a:p>
          <a:p>
            <a:r>
              <a:rPr lang="en-US" dirty="0" smtClean="0"/>
              <a:t>Write a program: set frequency, read S-meter, and repeat, stepping frequency over the band of interest</a:t>
            </a:r>
          </a:p>
          <a:p>
            <a:r>
              <a:rPr lang="en-US" dirty="0" smtClean="0"/>
              <a:t>Look at output to see if </a:t>
            </a:r>
            <a:r>
              <a:rPr lang="en-US" dirty="0" smtClean="0"/>
              <a:t>there is a clue </a:t>
            </a:r>
            <a:r>
              <a:rPr lang="en-US" dirty="0" smtClean="0"/>
              <a:t>to noise source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cision 4"/>
          <p:cNvSpPr/>
          <p:nvPr/>
        </p:nvSpPr>
        <p:spPr>
          <a:xfrm>
            <a:off x="3124200" y="4114800"/>
            <a:ext cx="2209800" cy="9906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Freq?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1143000"/>
            <a:ext cx="2286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 initial frequency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2133600"/>
            <a:ext cx="2286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Wait 1s, Read S-meter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3048000"/>
            <a:ext cx="2286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Step frequency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209800" y="19812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1"/>
          </p:cNvCxnSpPr>
          <p:nvPr/>
        </p:nvCxnSpPr>
        <p:spPr>
          <a:xfrm flipH="1" flipV="1">
            <a:off x="2209800" y="4572000"/>
            <a:ext cx="914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19800" y="30480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size can be as fine or coarse as you need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7" idx="0"/>
          </p:cNvCxnSpPr>
          <p:nvPr/>
        </p:nvCxnSpPr>
        <p:spPr>
          <a:xfrm>
            <a:off x="4267200" y="182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209800" y="19812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2"/>
          </p:cNvCxnSpPr>
          <p:nvPr/>
        </p:nvCxnSpPr>
        <p:spPr>
          <a:xfrm>
            <a:off x="4267200" y="2819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5" idx="0"/>
          </p:cNvCxnSpPr>
          <p:nvPr/>
        </p:nvCxnSpPr>
        <p:spPr>
          <a:xfrm flipH="1">
            <a:off x="4229100" y="3733800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000" dirty="0"/>
              <a:t>import serial</a:t>
            </a:r>
          </a:p>
          <a:p>
            <a:pPr>
              <a:buNone/>
            </a:pPr>
            <a:r>
              <a:rPr lang="en-US" sz="4000" dirty="0"/>
              <a:t>import time</a:t>
            </a:r>
          </a:p>
          <a:p>
            <a:pPr>
              <a:buNone/>
            </a:pPr>
            <a:r>
              <a:rPr lang="en-US" sz="4000" dirty="0"/>
              <a:t>import random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#Set up frequencies to monitor</a:t>
            </a:r>
          </a:p>
          <a:p>
            <a:pPr>
              <a:buNone/>
            </a:pPr>
            <a:r>
              <a:rPr lang="en-US" sz="4000" dirty="0"/>
              <a:t># cover all bands</a:t>
            </a:r>
          </a:p>
          <a:p>
            <a:pPr>
              <a:buNone/>
            </a:pPr>
            <a:r>
              <a:rPr lang="en-US" sz="4000" dirty="0" err="1"/>
              <a:t>freqstr</a:t>
            </a:r>
            <a:r>
              <a:rPr lang="en-US" sz="4000" dirty="0"/>
              <a:t> = ("03613000", "07112000", "10113000", "14113000", "18113000", "21113000", "24913000", "28113000")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ser = </a:t>
            </a:r>
            <a:r>
              <a:rPr lang="en-US" sz="4000" dirty="0" err="1"/>
              <a:t>serial.Serial</a:t>
            </a:r>
            <a:r>
              <a:rPr lang="en-US" sz="4000" dirty="0"/>
              <a:t>(0, </a:t>
            </a:r>
            <a:r>
              <a:rPr lang="en-US" sz="4000" dirty="0" err="1"/>
              <a:t>baudrate</a:t>
            </a:r>
            <a:r>
              <a:rPr lang="en-US" sz="4000" dirty="0"/>
              <a:t> = 38400, timeout = 1)</a:t>
            </a:r>
          </a:p>
          <a:p>
            <a:pPr>
              <a:buNone/>
            </a:pPr>
            <a:r>
              <a:rPr lang="en-US" sz="4000" dirty="0" err="1"/>
              <a:t>outfil</a:t>
            </a:r>
            <a:r>
              <a:rPr lang="en-US" sz="4000" dirty="0"/>
              <a:t> = open('</a:t>
            </a:r>
            <a:r>
              <a:rPr lang="en-US" sz="4000" dirty="0" err="1"/>
              <a:t>Noise.dat',"w</a:t>
            </a:r>
            <a:r>
              <a:rPr lang="en-US" sz="4000" dirty="0"/>
              <a:t>")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while True:</a:t>
            </a:r>
          </a:p>
          <a:p>
            <a:pPr>
              <a:buNone/>
            </a:pPr>
            <a:r>
              <a:rPr lang="en-US" sz="4000" dirty="0"/>
              <a:t>   </a:t>
            </a:r>
            <a:r>
              <a:rPr lang="en-US" sz="4000" dirty="0" err="1"/>
              <a:t>starttime</a:t>
            </a:r>
            <a:r>
              <a:rPr lang="en-US" sz="4000" dirty="0"/>
              <a:t> = </a:t>
            </a:r>
            <a:r>
              <a:rPr lang="en-US" sz="4000" dirty="0" err="1"/>
              <a:t>time.time</a:t>
            </a:r>
            <a:r>
              <a:rPr lang="en-US" sz="4000" dirty="0"/>
              <a:t>()</a:t>
            </a:r>
          </a:p>
          <a:p>
            <a:pPr>
              <a:buNone/>
            </a:pPr>
            <a:r>
              <a:rPr lang="en-US" sz="4000" dirty="0"/>
              <a:t>   </a:t>
            </a:r>
            <a:r>
              <a:rPr lang="en-US" sz="4000" dirty="0" err="1"/>
              <a:t>i</a:t>
            </a:r>
            <a:r>
              <a:rPr lang="en-US" sz="4000" dirty="0"/>
              <a:t> = </a:t>
            </a:r>
            <a:r>
              <a:rPr lang="en-US" sz="4000" dirty="0" err="1"/>
              <a:t>random.randint</a:t>
            </a:r>
            <a:r>
              <a:rPr lang="en-US" sz="4000" dirty="0"/>
              <a:t>(0,6)</a:t>
            </a:r>
          </a:p>
          <a:p>
            <a:pPr>
              <a:buNone/>
            </a:pPr>
            <a:r>
              <a:rPr lang="en-US" sz="4000" dirty="0"/>
              <a:t>   </a:t>
            </a:r>
            <a:r>
              <a:rPr lang="en-US" sz="4000" dirty="0" err="1"/>
              <a:t>freqset</a:t>
            </a:r>
            <a:r>
              <a:rPr lang="en-US" sz="4000" dirty="0"/>
              <a:t> = "FA"+</a:t>
            </a:r>
            <a:r>
              <a:rPr lang="en-US" sz="4000" dirty="0" err="1"/>
              <a:t>freqstr</a:t>
            </a:r>
            <a:r>
              <a:rPr lang="en-US" sz="4000" dirty="0"/>
              <a:t>[</a:t>
            </a:r>
            <a:r>
              <a:rPr lang="en-US" sz="4000" dirty="0" err="1"/>
              <a:t>i</a:t>
            </a:r>
            <a:r>
              <a:rPr lang="en-US" sz="4000" dirty="0"/>
              <a:t>] + ";"</a:t>
            </a:r>
          </a:p>
          <a:p>
            <a:pPr>
              <a:buNone/>
            </a:pPr>
            <a:r>
              <a:rPr lang="en-US" sz="4000" dirty="0"/>
              <a:t>   </a:t>
            </a:r>
            <a:r>
              <a:rPr lang="en-US" sz="4000" dirty="0" err="1"/>
              <a:t>ser.write</a:t>
            </a:r>
            <a:r>
              <a:rPr lang="en-US" sz="4000" dirty="0"/>
              <a:t>(</a:t>
            </a:r>
            <a:r>
              <a:rPr lang="en-US" sz="4000" dirty="0" err="1"/>
              <a:t>freqset</a:t>
            </a:r>
            <a:r>
              <a:rPr lang="en-US" sz="4000" dirty="0"/>
              <a:t>) 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   print </a:t>
            </a:r>
            <a:r>
              <a:rPr lang="en-US" sz="4000" dirty="0" err="1"/>
              <a:t>starttime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   while </a:t>
            </a:r>
            <a:r>
              <a:rPr lang="en-US" sz="4000" dirty="0" err="1"/>
              <a:t>time.time</a:t>
            </a:r>
            <a:r>
              <a:rPr lang="en-US" sz="4000" dirty="0"/>
              <a:t>() - </a:t>
            </a:r>
            <a:r>
              <a:rPr lang="en-US" sz="4000" dirty="0" err="1"/>
              <a:t>starttime</a:t>
            </a:r>
            <a:r>
              <a:rPr lang="en-US" sz="4000" dirty="0"/>
              <a:t> &lt; 300.0:</a:t>
            </a:r>
          </a:p>
          <a:p>
            <a:pPr>
              <a:buNone/>
            </a:pPr>
            <a:r>
              <a:rPr lang="en-US" sz="4000" dirty="0"/>
              <a:t>      print </a:t>
            </a:r>
            <a:r>
              <a:rPr lang="en-US" sz="4000" dirty="0" err="1"/>
              <a:t>time.time</a:t>
            </a:r>
            <a:r>
              <a:rPr lang="en-US" sz="4000" dirty="0"/>
              <a:t>() - </a:t>
            </a:r>
            <a:r>
              <a:rPr lang="en-US" sz="4000" dirty="0" err="1"/>
              <a:t>starttime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      </a:t>
            </a:r>
            <a:r>
              <a:rPr lang="en-US" sz="4000" dirty="0" err="1"/>
              <a:t>ser.write</a:t>
            </a:r>
            <a:r>
              <a:rPr lang="en-US" sz="4000" dirty="0"/>
              <a:t>('SM0;')</a:t>
            </a:r>
          </a:p>
          <a:p>
            <a:pPr>
              <a:buNone/>
            </a:pPr>
            <a:r>
              <a:rPr lang="en-US" sz="4000" dirty="0"/>
              <a:t>      reading = </a:t>
            </a:r>
            <a:r>
              <a:rPr lang="en-US" sz="4000" dirty="0" err="1"/>
              <a:t>ser.read</a:t>
            </a:r>
            <a:r>
              <a:rPr lang="en-US" sz="4000" dirty="0"/>
              <a:t>(8)</a:t>
            </a:r>
          </a:p>
          <a:p>
            <a:pPr>
              <a:buNone/>
            </a:pPr>
            <a:r>
              <a:rPr lang="en-US" sz="4000" dirty="0"/>
              <a:t>      </a:t>
            </a:r>
            <a:r>
              <a:rPr lang="en-US" sz="4000" dirty="0" err="1"/>
              <a:t>ctime</a:t>
            </a:r>
            <a:r>
              <a:rPr lang="en-US" sz="4000" dirty="0"/>
              <a:t> = </a:t>
            </a:r>
            <a:r>
              <a:rPr lang="en-US" sz="4000" dirty="0" err="1"/>
              <a:t>time.strftime</a:t>
            </a:r>
            <a:r>
              <a:rPr lang="en-US" sz="4000" dirty="0"/>
              <a:t>("%H:%M:%S ")</a:t>
            </a:r>
          </a:p>
          <a:p>
            <a:pPr>
              <a:buNone/>
            </a:pPr>
            <a:r>
              <a:rPr lang="en-US" sz="4000" dirty="0"/>
              <a:t>      </a:t>
            </a:r>
            <a:r>
              <a:rPr lang="en-US" sz="4000" dirty="0" err="1"/>
              <a:t>ostring</a:t>
            </a:r>
            <a:r>
              <a:rPr lang="en-US" sz="4000" dirty="0"/>
              <a:t> = </a:t>
            </a:r>
            <a:r>
              <a:rPr lang="en-US" sz="4000" dirty="0" err="1"/>
              <a:t>freqset</a:t>
            </a:r>
            <a:r>
              <a:rPr lang="en-US" sz="4000" dirty="0"/>
              <a:t> + </a:t>
            </a:r>
            <a:r>
              <a:rPr lang="en-US" sz="4000" dirty="0" err="1"/>
              <a:t>ctime</a:t>
            </a:r>
            <a:r>
              <a:rPr lang="en-US" sz="4000" dirty="0"/>
              <a:t> + reading +"\n"</a:t>
            </a:r>
          </a:p>
          <a:p>
            <a:pPr>
              <a:buNone/>
            </a:pPr>
            <a:r>
              <a:rPr lang="en-US" sz="4000" dirty="0"/>
              <a:t>      </a:t>
            </a:r>
            <a:r>
              <a:rPr lang="en-US" sz="4000" dirty="0" err="1"/>
              <a:t>outfil.write</a:t>
            </a:r>
            <a:r>
              <a:rPr lang="en-US" sz="4000" dirty="0"/>
              <a:t>(</a:t>
            </a:r>
            <a:r>
              <a:rPr lang="en-US" sz="4000" dirty="0" err="1"/>
              <a:t>ostring</a:t>
            </a:r>
            <a:r>
              <a:rPr lang="en-US" sz="4000" dirty="0"/>
              <a:t>)</a:t>
            </a:r>
          </a:p>
          <a:p>
            <a:pPr>
              <a:buNone/>
            </a:pPr>
            <a:r>
              <a:rPr lang="en-US" sz="4000" dirty="0"/>
              <a:t>      print(</a:t>
            </a:r>
            <a:r>
              <a:rPr lang="en-US" sz="4000" dirty="0" err="1"/>
              <a:t>ostring</a:t>
            </a:r>
            <a:r>
              <a:rPr lang="en-US" sz="4000" dirty="0"/>
              <a:t>)</a:t>
            </a:r>
          </a:p>
          <a:p>
            <a:pPr>
              <a:buNone/>
            </a:pPr>
            <a:r>
              <a:rPr lang="en-US" sz="4000" dirty="0"/>
              <a:t>      </a:t>
            </a:r>
            <a:r>
              <a:rPr lang="en-US" sz="4000" dirty="0" err="1"/>
              <a:t>time.sleep</a:t>
            </a:r>
            <a:r>
              <a:rPr lang="en-US" sz="4000" dirty="0"/>
              <a:t>(15)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 err="1"/>
              <a:t>outfil.close</a:t>
            </a:r>
            <a:r>
              <a:rPr lang="en-US" sz="4000" dirty="0"/>
              <a:t>()</a:t>
            </a:r>
          </a:p>
          <a:p>
            <a:pPr>
              <a:buNone/>
            </a:pPr>
            <a:r>
              <a:rPr lang="en-US" sz="4000" dirty="0"/>
              <a:t>exit()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options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frequency at random over some range</a:t>
            </a:r>
          </a:p>
          <a:p>
            <a:pPr lvl="1"/>
            <a:r>
              <a:rPr lang="en-US" dirty="0" smtClean="0"/>
              <a:t>Results in broad </a:t>
            </a:r>
            <a:r>
              <a:rPr lang="en-US" dirty="0" smtClean="0"/>
              <a:t>coverage more rapidly, lessens chance of hitting “real signal”</a:t>
            </a:r>
          </a:p>
          <a:p>
            <a:r>
              <a:rPr lang="en-US" dirty="0" smtClean="0"/>
              <a:t>Sample frequency over smaller range with smaller step</a:t>
            </a:r>
          </a:p>
          <a:p>
            <a:pPr lvl="1"/>
            <a:r>
              <a:rPr lang="en-US" dirty="0" smtClean="0"/>
              <a:t>Fine resolution limited by receiver filter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 meters at 10kHz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sampling 2-30 MHz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else can we do with the combination of computer controlled rig and computer?</a:t>
            </a:r>
          </a:p>
          <a:p>
            <a:pPr lvl="1"/>
            <a:r>
              <a:rPr lang="en-US" dirty="0" smtClean="0"/>
              <a:t>Could get higher resolution by using audio output of rig and FFT</a:t>
            </a:r>
          </a:p>
          <a:p>
            <a:pPr lvl="1"/>
            <a:r>
              <a:rPr lang="en-US" smtClean="0"/>
              <a:t>Your </a:t>
            </a:r>
            <a:r>
              <a:rPr lang="en-US" dirty="0" smtClean="0"/>
              <a:t>ideas??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377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No spectrum analyzer? (Maybe) no problem!</vt:lpstr>
      <vt:lpstr>History </vt:lpstr>
      <vt:lpstr>Solution!</vt:lpstr>
      <vt:lpstr>Slide 4</vt:lpstr>
      <vt:lpstr>Sample Python program</vt:lpstr>
      <vt:lpstr>Different options </vt:lpstr>
      <vt:lpstr>40 meters at 10kHz steps</vt:lpstr>
      <vt:lpstr>Random sampling 2-30 MHz</vt:lpstr>
      <vt:lpstr>What else?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466</cp:revision>
  <dcterms:created xsi:type="dcterms:W3CDTF">2016-02-20T03:05:42Z</dcterms:created>
  <dcterms:modified xsi:type="dcterms:W3CDTF">2016-02-22T17:24:21Z</dcterms:modified>
</cp:coreProperties>
</file>