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1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9xv0829@comcast.net" TargetMode="External"/><Relationship Id="rId2" Type="http://schemas.openxmlformats.org/officeDocument/2006/relationships/hyperlink" Target="mailto:ptoth1@tampabay.rr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NXDN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West Central Florida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6975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NXDN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7177"/>
            <a:ext cx="10018713" cy="4245429"/>
          </a:xfrm>
        </p:spPr>
        <p:txBody>
          <a:bodyPr>
            <a:normAutofit/>
          </a:bodyPr>
          <a:lstStyle/>
          <a:p>
            <a:r>
              <a:rPr lang="en-US" dirty="0" smtClean="0"/>
              <a:t>Low Split Portables and Mobiles  (400-470 MHz)</a:t>
            </a:r>
          </a:p>
          <a:p>
            <a:r>
              <a:rPr lang="en-US" dirty="0" smtClean="0"/>
              <a:t>ICOM F6130D is an ALL BAND Mobile (400-512 MHz)</a:t>
            </a:r>
          </a:p>
          <a:p>
            <a:r>
              <a:rPr lang="en-US" dirty="0" smtClean="0"/>
              <a:t>WBFM Analog Option Available on some radios</a:t>
            </a:r>
          </a:p>
          <a:p>
            <a:r>
              <a:rPr lang="en-US" dirty="0" smtClean="0"/>
              <a:t>All NXDN Radios Can Operate In Analog Mode</a:t>
            </a:r>
          </a:p>
          <a:p>
            <a:r>
              <a:rPr lang="en-US" dirty="0" smtClean="0"/>
              <a:t>After market Antennas </a:t>
            </a:r>
            <a:r>
              <a:rPr lang="en-US" dirty="0" smtClean="0"/>
              <a:t>Offer </a:t>
            </a:r>
            <a:r>
              <a:rPr lang="en-US" dirty="0" smtClean="0"/>
              <a:t>Little to No Advantage</a:t>
            </a:r>
          </a:p>
          <a:p>
            <a:r>
              <a:rPr lang="en-US" dirty="0" smtClean="0"/>
              <a:t>Look at Wide-Band Antennas (400-500 MHz)</a:t>
            </a:r>
          </a:p>
          <a:p>
            <a:r>
              <a:rPr lang="en-US" dirty="0" smtClean="0"/>
              <a:t>Multi-polarized and Circular Polarized (CP) offer BEST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45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81497"/>
            <a:ext cx="10018713" cy="36097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Announce Yourself with Callsign AND Talkgroup</a:t>
            </a:r>
          </a:p>
          <a:p>
            <a:r>
              <a:rPr lang="en-US" sz="2800" dirty="0" smtClean="0"/>
              <a:t>Use TG 1200 as a Calling TG </a:t>
            </a:r>
          </a:p>
          <a:p>
            <a:r>
              <a:rPr lang="en-US" sz="2800" dirty="0" smtClean="0"/>
              <a:t>Use TG-1 when you are using a Single Repeater</a:t>
            </a:r>
          </a:p>
          <a:p>
            <a:r>
              <a:rPr lang="en-US" sz="2800" dirty="0" smtClean="0"/>
              <a:t>BUSY LOCKOUT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222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8" y="1974667"/>
            <a:ext cx="8930747" cy="21103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i="1" dirty="0" smtClean="0">
                <a:latin typeface="Gunship" panose="00000400000000000000" pitchFamily="2" charset="0"/>
              </a:rPr>
              <a:t>ni4ce</a:t>
            </a:r>
            <a:r>
              <a:rPr lang="en-US" dirty="0" smtClean="0"/>
              <a:t> NXDN Network is</a:t>
            </a:r>
            <a:br>
              <a:rPr lang="en-US" dirty="0" smtClean="0"/>
            </a:br>
            <a:r>
              <a:rPr lang="en-US" dirty="0" smtClean="0"/>
              <a:t>Radio Over IP</a:t>
            </a:r>
            <a:br>
              <a:rPr lang="en-US" dirty="0" smtClean="0"/>
            </a:br>
            <a:r>
              <a:rPr lang="en-US" dirty="0" smtClean="0"/>
              <a:t>not</a:t>
            </a:r>
            <a:br>
              <a:rPr lang="en-US" dirty="0" smtClean="0"/>
            </a:br>
            <a:r>
              <a:rPr lang="en-US" dirty="0" smtClean="0"/>
              <a:t>Voice Over 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9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WEST CENTRAL FLORIDA TALKGROUPS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 – </a:t>
            </a:r>
            <a:r>
              <a:rPr lang="en-US" sz="2800" b="1" dirty="0" smtClean="0"/>
              <a:t>LOCAL</a:t>
            </a:r>
            <a:r>
              <a:rPr lang="en-US" sz="2800" dirty="0" smtClean="0"/>
              <a:t> to each Repeater</a:t>
            </a:r>
          </a:p>
          <a:p>
            <a:r>
              <a:rPr lang="en-US" sz="2800" dirty="0" smtClean="0"/>
              <a:t>1200 – FLORIDA</a:t>
            </a:r>
          </a:p>
          <a:p>
            <a:r>
              <a:rPr lang="en-US" sz="2800" dirty="0" smtClean="0"/>
              <a:t>1201 – West Central FL</a:t>
            </a:r>
          </a:p>
          <a:p>
            <a:r>
              <a:rPr lang="en-US" sz="2800" dirty="0" smtClean="0"/>
              <a:t>1215 – SW Florida (S. Sarasota, DeSoto, Charlotte &amp; Lee Co)</a:t>
            </a:r>
          </a:p>
          <a:p>
            <a:r>
              <a:rPr lang="en-US" sz="2800" dirty="0" smtClean="0"/>
              <a:t>1230 to 1233 – TACTICAL On Demand Talkgroups</a:t>
            </a:r>
          </a:p>
          <a:p>
            <a:r>
              <a:rPr lang="en-US" sz="2800" dirty="0" smtClean="0"/>
              <a:t>1299 – NWS Ruskin SKYWARN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806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r>
              <a:rPr lang="en-US" dirty="0" smtClean="0">
                <a:latin typeface="Gunship" panose="00000400000000000000" pitchFamily="2" charset="0"/>
              </a:rPr>
              <a:t> </a:t>
            </a:r>
            <a:r>
              <a:rPr lang="en-US" i="1" dirty="0" smtClean="0">
                <a:latin typeface="Gunship" panose="00000400000000000000" pitchFamily="2" charset="0"/>
              </a:rPr>
              <a:t>ni4ce</a:t>
            </a:r>
            <a:r>
              <a:rPr lang="en-US" dirty="0" smtClean="0"/>
              <a:t> 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VOTE SCAN (Channel Steering based on RSSI)</a:t>
            </a:r>
          </a:p>
          <a:p>
            <a:r>
              <a:rPr lang="en-US" sz="2800" dirty="0" smtClean="0"/>
              <a:t>A more ROBUST Infrastructure</a:t>
            </a:r>
          </a:p>
          <a:p>
            <a:r>
              <a:rPr lang="en-US" sz="2800" dirty="0" smtClean="0"/>
              <a:t>GPS Signaling Ported to APRS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868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NXDN CONTACTS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37314" y="2181497"/>
            <a:ext cx="433686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Paul Toth-NB9X</a:t>
            </a:r>
          </a:p>
          <a:p>
            <a:r>
              <a:rPr lang="en-US" sz="2800" dirty="0" smtClean="0">
                <a:hlinkClick r:id="rId2"/>
              </a:rPr>
              <a:t>ptoth1@tampabay.rr.com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3600" b="1" dirty="0" smtClean="0"/>
              <a:t>Tom Chance-K9XV</a:t>
            </a:r>
          </a:p>
          <a:p>
            <a:r>
              <a:rPr lang="en-US" sz="2800" dirty="0" smtClean="0">
                <a:hlinkClick r:id="rId3"/>
              </a:rPr>
              <a:t>k9xv0829@comcast.net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123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212" y="-104503"/>
            <a:ext cx="81348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9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NXDN?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Ultra Narrowband Digital Mode - 6.25 KHz</a:t>
            </a:r>
          </a:p>
          <a:p>
            <a:r>
              <a:rPr lang="en-US" b="1" dirty="0" smtClean="0"/>
              <a:t>FDMA Modulation for Clear Audio and Data Streaming</a:t>
            </a:r>
          </a:p>
          <a:p>
            <a:r>
              <a:rPr lang="en-US" b="1" dirty="0" smtClean="0"/>
              <a:t>Supports Multiple Talkgroups for Optimal Channel Utilization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357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Superior Weak Signal Performance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Decodes digital stream down to -116 dBm</a:t>
            </a:r>
          </a:p>
          <a:p>
            <a:r>
              <a:rPr lang="en-US" b="1" dirty="0" smtClean="0"/>
              <a:t>Decodes clear, easy to understand audio when Analog is noise</a:t>
            </a:r>
          </a:p>
          <a:p>
            <a:r>
              <a:rPr lang="en-US" b="1" dirty="0" smtClean="0"/>
              <a:t>Optimal for use INSIDE well constructed structures</a:t>
            </a:r>
          </a:p>
          <a:p>
            <a:r>
              <a:rPr lang="en-US" b="1" dirty="0" smtClean="0"/>
              <a:t>Works equally well in repeated and simplex modes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375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NXDN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Generation since 2005</a:t>
            </a:r>
          </a:p>
          <a:p>
            <a:r>
              <a:rPr lang="en-US" dirty="0" smtClean="0"/>
              <a:t>No Over-The-Air Alias</a:t>
            </a:r>
          </a:p>
          <a:p>
            <a:r>
              <a:rPr lang="en-US" dirty="0" smtClean="0"/>
              <a:t>No Talkgroup Scanning with SELective Squelch</a:t>
            </a:r>
          </a:p>
          <a:p>
            <a:r>
              <a:rPr lang="en-US" dirty="0" smtClean="0"/>
              <a:t>Limited Text Messaging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6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NXDN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Generation Radios Since 2015</a:t>
            </a:r>
          </a:p>
          <a:p>
            <a:r>
              <a:rPr lang="en-US" dirty="0" smtClean="0"/>
              <a:t>Supports Over-The-Air-Alias (Transmit your FCC Callsign)</a:t>
            </a:r>
          </a:p>
          <a:p>
            <a:r>
              <a:rPr lang="en-US" dirty="0" smtClean="0"/>
              <a:t>Supports Talkgroup Scanning in SELective Mode (RX Group)</a:t>
            </a:r>
          </a:p>
          <a:p>
            <a:r>
              <a:rPr lang="en-US" dirty="0" smtClean="0"/>
              <a:t>100 character Text Messaging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4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ICOM vs JVC-KENWOOD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VOICE COMPATIBILITY</a:t>
            </a:r>
          </a:p>
          <a:p>
            <a:r>
              <a:rPr lang="en-US" dirty="0" smtClean="0"/>
              <a:t>PROPRIETARY TEXT MESSAGING  - No Bridge to Translate one format to the other</a:t>
            </a:r>
          </a:p>
          <a:p>
            <a:r>
              <a:rPr lang="en-US" dirty="0" smtClean="0"/>
              <a:t>OTHER PROPRIETARY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2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PURCHASE A NXDN RADIO?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NXDN is a Part 90 Land Mobile Radio Product</a:t>
            </a:r>
          </a:p>
          <a:p>
            <a:r>
              <a:rPr lang="en-US" dirty="0" smtClean="0"/>
              <a:t>ICOM and JVC-Kenwood LMR Dealers are primary suppliers</a:t>
            </a:r>
          </a:p>
          <a:p>
            <a:r>
              <a:rPr lang="en-US" dirty="0" smtClean="0"/>
              <a:t>The Internet</a:t>
            </a:r>
          </a:p>
          <a:p>
            <a:r>
              <a:rPr lang="en-US" dirty="0" smtClean="0"/>
              <a:t>Traditional Amateur Radio Dealers???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3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Amateur vs LMR Hardware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AMATEUR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Amateur Frequencies ONLY</a:t>
            </a:r>
          </a:p>
          <a:p>
            <a:r>
              <a:rPr lang="en-US" sz="2000" dirty="0" smtClean="0"/>
              <a:t>Often 430-450 MHz (not the entire band)</a:t>
            </a:r>
          </a:p>
          <a:p>
            <a:r>
              <a:rPr lang="en-US" sz="2000" dirty="0" smtClean="0"/>
              <a:t>Technical Specs not as refined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LMR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Includes ENTIRE Amateur Radio Band</a:t>
            </a:r>
          </a:p>
          <a:p>
            <a:r>
              <a:rPr lang="en-US" sz="2000" dirty="0" smtClean="0"/>
              <a:t>Includes FRS-GMRS Frequencies</a:t>
            </a:r>
          </a:p>
          <a:p>
            <a:r>
              <a:rPr lang="en-US" sz="2000" dirty="0" smtClean="0"/>
              <a:t>Includes Part 90 Band (for </a:t>
            </a:r>
            <a:r>
              <a:rPr lang="en-US" sz="2000" dirty="0" err="1" smtClean="0"/>
              <a:t>EmComm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Better Technical Specifications means Better Performance</a:t>
            </a:r>
          </a:p>
          <a:p>
            <a:r>
              <a:rPr lang="en-US" sz="2000" dirty="0" smtClean="0"/>
              <a:t>Not prohibitively expensive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85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199</TotalTime>
  <Words>402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Corbel</vt:lpstr>
      <vt:lpstr>Gunship</vt:lpstr>
      <vt:lpstr>Parallax</vt:lpstr>
      <vt:lpstr>All About NXDN</vt:lpstr>
      <vt:lpstr>PowerPoint Presentation</vt:lpstr>
      <vt:lpstr>WHAT IS NXDN?</vt:lpstr>
      <vt:lpstr>Superior Weak Signal Performance</vt:lpstr>
      <vt:lpstr>NXDN RADIOS</vt:lpstr>
      <vt:lpstr>NXDN RADIOS</vt:lpstr>
      <vt:lpstr>ICOM vs JVC-KENWOOD</vt:lpstr>
      <vt:lpstr>WHERE CAN I PURCHASE A NXDN RADIO?</vt:lpstr>
      <vt:lpstr> Amateur vs LMR Hardware</vt:lpstr>
      <vt:lpstr>NXDN Radios</vt:lpstr>
      <vt:lpstr>OPERATING TIPS</vt:lpstr>
      <vt:lpstr>The ni4ce NXDN Network is Radio Over IP not Voice Over IP</vt:lpstr>
      <vt:lpstr>WEST CENTRAL FLORIDA TALKGROUPS</vt:lpstr>
      <vt:lpstr>FUTURE ni4ce  IMPROVEMENTS</vt:lpstr>
      <vt:lpstr>NXDN CONTACTS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NXDN</dc:title>
  <dc:creator>ptoth1@tampanbay.rr.com</dc:creator>
  <cp:lastModifiedBy>ptoth1@tampanbay.rr.com</cp:lastModifiedBy>
  <cp:revision>21</cp:revision>
  <dcterms:created xsi:type="dcterms:W3CDTF">2023-11-11T15:02:30Z</dcterms:created>
  <dcterms:modified xsi:type="dcterms:W3CDTF">2024-02-19T16:05:41Z</dcterms:modified>
</cp:coreProperties>
</file>